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661"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5327650" cy="7559675"/>
  <p:notesSz cx="6858000" cy="9144000"/>
  <p:embeddedFontLst>
    <p:embeddedFont>
      <p:font typeface="Calibri" panose="020F0502020204030204" pitchFamily="34" charset="0"/>
      <p:regular r:id="rId12"/>
      <p:bold r:id="rId13"/>
      <p:italic r:id="rId14"/>
      <p:boldItalic r:id="rId15"/>
    </p:embeddedFont>
    <p:embeddedFont>
      <p:font typeface="Comfortaa" panose="020B0604020202020204" charset="0"/>
      <p:regular r:id="rId16"/>
      <p:bold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215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341563" y="1143000"/>
            <a:ext cx="21748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2341563" y="1143000"/>
            <a:ext cx="21748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2:notes"/>
          <p:cNvSpPr>
            <a:spLocks noGrp="1" noRot="1" noChangeAspect="1"/>
          </p:cNvSpPr>
          <p:nvPr>
            <p:ph type="sldImg" idx="2"/>
          </p:nvPr>
        </p:nvSpPr>
        <p:spPr>
          <a:xfrm>
            <a:off x="2341563" y="1143000"/>
            <a:ext cx="21748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2341563" y="1143000"/>
            <a:ext cx="21748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7:notes"/>
          <p:cNvSpPr>
            <a:spLocks noGrp="1" noRot="1" noChangeAspect="1"/>
          </p:cNvSpPr>
          <p:nvPr>
            <p:ph type="sldImg" idx="2"/>
          </p:nvPr>
        </p:nvSpPr>
        <p:spPr>
          <a:xfrm>
            <a:off x="2341563" y="1143000"/>
            <a:ext cx="21748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1a74d03c4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11a74d03c42_0_0:notes"/>
          <p:cNvSpPr>
            <a:spLocks noGrp="1" noRot="1" noChangeAspect="1"/>
          </p:cNvSpPr>
          <p:nvPr>
            <p:ph type="sldImg" idx="2"/>
          </p:nvPr>
        </p:nvSpPr>
        <p:spPr>
          <a:xfrm>
            <a:off x="2341563" y="1143000"/>
            <a:ext cx="21748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1a74d03c42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11a74d03c42_0_11:notes"/>
          <p:cNvSpPr>
            <a:spLocks noGrp="1" noRot="1" noChangeAspect="1"/>
          </p:cNvSpPr>
          <p:nvPr>
            <p:ph type="sldImg" idx="2"/>
          </p:nvPr>
        </p:nvSpPr>
        <p:spPr>
          <a:xfrm>
            <a:off x="2341563" y="1143000"/>
            <a:ext cx="21748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1a74d03c42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11a74d03c42_0_22:notes"/>
          <p:cNvSpPr>
            <a:spLocks noGrp="1" noRot="1" noChangeAspect="1"/>
          </p:cNvSpPr>
          <p:nvPr>
            <p:ph type="sldImg" idx="2"/>
          </p:nvPr>
        </p:nvSpPr>
        <p:spPr>
          <a:xfrm>
            <a:off x="2341563" y="1143000"/>
            <a:ext cx="21748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1a74d03c42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g11a74d03c42_0_33:notes"/>
          <p:cNvSpPr>
            <a:spLocks noGrp="1" noRot="1" noChangeAspect="1"/>
          </p:cNvSpPr>
          <p:nvPr>
            <p:ph type="sldImg" idx="2"/>
          </p:nvPr>
        </p:nvSpPr>
        <p:spPr>
          <a:xfrm>
            <a:off x="2341563" y="1143000"/>
            <a:ext cx="21750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25:notes"/>
          <p:cNvSpPr>
            <a:spLocks noGrp="1" noRot="1" noChangeAspect="1"/>
          </p:cNvSpPr>
          <p:nvPr>
            <p:ph type="sldImg" idx="2"/>
          </p:nvPr>
        </p:nvSpPr>
        <p:spPr>
          <a:xfrm>
            <a:off x="2341563" y="1143000"/>
            <a:ext cx="21748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399574" y="1237197"/>
            <a:ext cx="4528503" cy="263188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496"/>
              <a:buFont typeface="Calibri"/>
              <a:buNone/>
              <a:defRPr sz="349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665956" y="3970580"/>
            <a:ext cx="3995738" cy="182517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583"/>
              </a:spcBef>
              <a:spcAft>
                <a:spcPts val="0"/>
              </a:spcAft>
              <a:buClr>
                <a:schemeClr val="dk1"/>
              </a:buClr>
              <a:buSzPts val="1398"/>
              <a:buNone/>
              <a:defRPr sz="1398"/>
            </a:lvl1pPr>
            <a:lvl2pPr lvl="1" algn="ctr">
              <a:lnSpc>
                <a:spcPct val="90000"/>
              </a:lnSpc>
              <a:spcBef>
                <a:spcPts val="291"/>
              </a:spcBef>
              <a:spcAft>
                <a:spcPts val="0"/>
              </a:spcAft>
              <a:buClr>
                <a:schemeClr val="dk1"/>
              </a:buClr>
              <a:buSzPts val="1165"/>
              <a:buNone/>
              <a:defRPr sz="1165"/>
            </a:lvl2pPr>
            <a:lvl3pPr lvl="2" algn="ctr">
              <a:lnSpc>
                <a:spcPct val="90000"/>
              </a:lnSpc>
              <a:spcBef>
                <a:spcPts val="291"/>
              </a:spcBef>
              <a:spcAft>
                <a:spcPts val="0"/>
              </a:spcAft>
              <a:buClr>
                <a:schemeClr val="dk1"/>
              </a:buClr>
              <a:buSzPts val="1049"/>
              <a:buNone/>
              <a:defRPr sz="1049"/>
            </a:lvl3pPr>
            <a:lvl4pPr lvl="3" algn="ctr">
              <a:lnSpc>
                <a:spcPct val="90000"/>
              </a:lnSpc>
              <a:spcBef>
                <a:spcPts val="291"/>
              </a:spcBef>
              <a:spcAft>
                <a:spcPts val="0"/>
              </a:spcAft>
              <a:buClr>
                <a:schemeClr val="dk1"/>
              </a:buClr>
              <a:buSzPts val="932"/>
              <a:buNone/>
              <a:defRPr sz="932"/>
            </a:lvl4pPr>
            <a:lvl5pPr lvl="4" algn="ctr">
              <a:lnSpc>
                <a:spcPct val="90000"/>
              </a:lnSpc>
              <a:spcBef>
                <a:spcPts val="291"/>
              </a:spcBef>
              <a:spcAft>
                <a:spcPts val="0"/>
              </a:spcAft>
              <a:buClr>
                <a:schemeClr val="dk1"/>
              </a:buClr>
              <a:buSzPts val="932"/>
              <a:buNone/>
              <a:defRPr sz="932"/>
            </a:lvl5pPr>
            <a:lvl6pPr lvl="5" algn="ctr">
              <a:lnSpc>
                <a:spcPct val="90000"/>
              </a:lnSpc>
              <a:spcBef>
                <a:spcPts val="291"/>
              </a:spcBef>
              <a:spcAft>
                <a:spcPts val="0"/>
              </a:spcAft>
              <a:buClr>
                <a:schemeClr val="dk1"/>
              </a:buClr>
              <a:buSzPts val="932"/>
              <a:buNone/>
              <a:defRPr sz="932"/>
            </a:lvl6pPr>
            <a:lvl7pPr lvl="6" algn="ctr">
              <a:lnSpc>
                <a:spcPct val="90000"/>
              </a:lnSpc>
              <a:spcBef>
                <a:spcPts val="291"/>
              </a:spcBef>
              <a:spcAft>
                <a:spcPts val="0"/>
              </a:spcAft>
              <a:buClr>
                <a:schemeClr val="dk1"/>
              </a:buClr>
              <a:buSzPts val="932"/>
              <a:buNone/>
              <a:defRPr sz="932"/>
            </a:lvl7pPr>
            <a:lvl8pPr lvl="7" algn="ctr">
              <a:lnSpc>
                <a:spcPct val="90000"/>
              </a:lnSpc>
              <a:spcBef>
                <a:spcPts val="291"/>
              </a:spcBef>
              <a:spcAft>
                <a:spcPts val="0"/>
              </a:spcAft>
              <a:buClr>
                <a:schemeClr val="dk1"/>
              </a:buClr>
              <a:buSzPts val="932"/>
              <a:buNone/>
              <a:defRPr sz="932"/>
            </a:lvl8pPr>
            <a:lvl9pPr lvl="8" algn="ctr">
              <a:lnSpc>
                <a:spcPct val="90000"/>
              </a:lnSpc>
              <a:spcBef>
                <a:spcPts val="291"/>
              </a:spcBef>
              <a:spcAft>
                <a:spcPts val="0"/>
              </a:spcAft>
              <a:buClr>
                <a:schemeClr val="dk1"/>
              </a:buClr>
              <a:buSzPts val="932"/>
              <a:buNone/>
              <a:defRPr sz="932"/>
            </a:lvl9pPr>
          </a:lstStyle>
          <a:p>
            <a:endParaRPr/>
          </a:p>
        </p:txBody>
      </p:sp>
      <p:sp>
        <p:nvSpPr>
          <p:cNvPr id="16" name="Google Shape;16;p2"/>
          <p:cNvSpPr txBox="1">
            <a:spLocks noGrp="1"/>
          </p:cNvSpPr>
          <p:nvPr>
            <p:ph type="dt" idx="10"/>
          </p:nvPr>
        </p:nvSpPr>
        <p:spPr>
          <a:xfrm>
            <a:off x="366276" y="7006700"/>
            <a:ext cx="1198721"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ftr" idx="11"/>
          </p:nvPr>
        </p:nvSpPr>
        <p:spPr>
          <a:xfrm>
            <a:off x="1764784" y="7006700"/>
            <a:ext cx="1798082"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63"/>
        <p:cNvGrpSpPr/>
        <p:nvPr/>
      </p:nvGrpSpPr>
      <p:grpSpPr>
        <a:xfrm>
          <a:off x="0" y="0"/>
          <a:ext cx="0" cy="0"/>
          <a:chOff x="0" y="0"/>
          <a:chExt cx="0" cy="0"/>
        </a:xfrm>
      </p:grpSpPr>
      <p:sp>
        <p:nvSpPr>
          <p:cNvPr id="64" name="Google Shape;64;p11"/>
          <p:cNvSpPr txBox="1">
            <a:spLocks noGrp="1"/>
          </p:cNvSpPr>
          <p:nvPr>
            <p:ph type="title"/>
          </p:nvPr>
        </p:nvSpPr>
        <p:spPr>
          <a:xfrm>
            <a:off x="366970" y="503978"/>
            <a:ext cx="1718306" cy="176392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64"/>
              <a:buFont typeface="Calibri"/>
              <a:buNone/>
              <a:defRPr sz="1864"/>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1"/>
          <p:cNvSpPr txBox="1">
            <a:spLocks noGrp="1"/>
          </p:cNvSpPr>
          <p:nvPr>
            <p:ph type="body" idx="1"/>
          </p:nvPr>
        </p:nvSpPr>
        <p:spPr>
          <a:xfrm>
            <a:off x="2264945" y="1088455"/>
            <a:ext cx="2697123" cy="5372269"/>
          </a:xfrm>
          <a:prstGeom prst="rect">
            <a:avLst/>
          </a:prstGeom>
          <a:noFill/>
          <a:ln>
            <a:noFill/>
          </a:ln>
        </p:spPr>
        <p:txBody>
          <a:bodyPr spcFirstLastPara="1" wrap="square" lIns="91425" tIns="45700" rIns="91425" bIns="45700" anchor="t" anchorCtr="0">
            <a:normAutofit/>
          </a:bodyPr>
          <a:lstStyle>
            <a:lvl1pPr marL="457200" lvl="0" indent="-346964" algn="l">
              <a:lnSpc>
                <a:spcPct val="90000"/>
              </a:lnSpc>
              <a:spcBef>
                <a:spcPts val="583"/>
              </a:spcBef>
              <a:spcAft>
                <a:spcPts val="0"/>
              </a:spcAft>
              <a:buClr>
                <a:schemeClr val="dk1"/>
              </a:buClr>
              <a:buSzPts val="1864"/>
              <a:buChar char="•"/>
              <a:defRPr sz="1864"/>
            </a:lvl1pPr>
            <a:lvl2pPr marL="914400" lvl="1" indent="-332168" algn="l">
              <a:lnSpc>
                <a:spcPct val="90000"/>
              </a:lnSpc>
              <a:spcBef>
                <a:spcPts val="291"/>
              </a:spcBef>
              <a:spcAft>
                <a:spcPts val="0"/>
              </a:spcAft>
              <a:buClr>
                <a:schemeClr val="dk1"/>
              </a:buClr>
              <a:buSzPts val="1631"/>
              <a:buChar char="•"/>
              <a:defRPr sz="1631"/>
            </a:lvl2pPr>
            <a:lvl3pPr marL="1371600" lvl="2" indent="-317372" algn="l">
              <a:lnSpc>
                <a:spcPct val="90000"/>
              </a:lnSpc>
              <a:spcBef>
                <a:spcPts val="291"/>
              </a:spcBef>
              <a:spcAft>
                <a:spcPts val="0"/>
              </a:spcAft>
              <a:buClr>
                <a:schemeClr val="dk1"/>
              </a:buClr>
              <a:buSzPts val="1398"/>
              <a:buChar char="•"/>
              <a:defRPr sz="1398"/>
            </a:lvl3pPr>
            <a:lvl4pPr marL="1828800" lvl="3" indent="-302577" algn="l">
              <a:lnSpc>
                <a:spcPct val="90000"/>
              </a:lnSpc>
              <a:spcBef>
                <a:spcPts val="291"/>
              </a:spcBef>
              <a:spcAft>
                <a:spcPts val="0"/>
              </a:spcAft>
              <a:buClr>
                <a:schemeClr val="dk1"/>
              </a:buClr>
              <a:buSzPts val="1165"/>
              <a:buChar char="•"/>
              <a:defRPr sz="1165"/>
            </a:lvl4pPr>
            <a:lvl5pPr marL="2286000" lvl="4" indent="-302577" algn="l">
              <a:lnSpc>
                <a:spcPct val="90000"/>
              </a:lnSpc>
              <a:spcBef>
                <a:spcPts val="291"/>
              </a:spcBef>
              <a:spcAft>
                <a:spcPts val="0"/>
              </a:spcAft>
              <a:buClr>
                <a:schemeClr val="dk1"/>
              </a:buClr>
              <a:buSzPts val="1165"/>
              <a:buChar char="•"/>
              <a:defRPr sz="1165"/>
            </a:lvl5pPr>
            <a:lvl6pPr marL="2743200" lvl="5" indent="-302577" algn="l">
              <a:lnSpc>
                <a:spcPct val="90000"/>
              </a:lnSpc>
              <a:spcBef>
                <a:spcPts val="291"/>
              </a:spcBef>
              <a:spcAft>
                <a:spcPts val="0"/>
              </a:spcAft>
              <a:buClr>
                <a:schemeClr val="dk1"/>
              </a:buClr>
              <a:buSzPts val="1165"/>
              <a:buChar char="•"/>
              <a:defRPr sz="1165"/>
            </a:lvl6pPr>
            <a:lvl7pPr marL="3200400" lvl="6" indent="-302577" algn="l">
              <a:lnSpc>
                <a:spcPct val="90000"/>
              </a:lnSpc>
              <a:spcBef>
                <a:spcPts val="291"/>
              </a:spcBef>
              <a:spcAft>
                <a:spcPts val="0"/>
              </a:spcAft>
              <a:buClr>
                <a:schemeClr val="dk1"/>
              </a:buClr>
              <a:buSzPts val="1165"/>
              <a:buChar char="•"/>
              <a:defRPr sz="1165"/>
            </a:lvl7pPr>
            <a:lvl8pPr marL="3657600" lvl="7" indent="-302577" algn="l">
              <a:lnSpc>
                <a:spcPct val="90000"/>
              </a:lnSpc>
              <a:spcBef>
                <a:spcPts val="291"/>
              </a:spcBef>
              <a:spcAft>
                <a:spcPts val="0"/>
              </a:spcAft>
              <a:buClr>
                <a:schemeClr val="dk1"/>
              </a:buClr>
              <a:buSzPts val="1165"/>
              <a:buChar char="•"/>
              <a:defRPr sz="1165"/>
            </a:lvl8pPr>
            <a:lvl9pPr marL="4114800" lvl="8" indent="-302577" algn="l">
              <a:lnSpc>
                <a:spcPct val="90000"/>
              </a:lnSpc>
              <a:spcBef>
                <a:spcPts val="291"/>
              </a:spcBef>
              <a:spcAft>
                <a:spcPts val="0"/>
              </a:spcAft>
              <a:buClr>
                <a:schemeClr val="dk1"/>
              </a:buClr>
              <a:buSzPts val="1165"/>
              <a:buChar char="•"/>
              <a:defRPr sz="1165"/>
            </a:lvl9pPr>
          </a:lstStyle>
          <a:p>
            <a:endParaRPr/>
          </a:p>
        </p:txBody>
      </p:sp>
      <p:sp>
        <p:nvSpPr>
          <p:cNvPr id="66" name="Google Shape;66;p11"/>
          <p:cNvSpPr txBox="1">
            <a:spLocks noGrp="1"/>
          </p:cNvSpPr>
          <p:nvPr>
            <p:ph type="body" idx="2"/>
          </p:nvPr>
        </p:nvSpPr>
        <p:spPr>
          <a:xfrm>
            <a:off x="366970" y="2267902"/>
            <a:ext cx="1718306" cy="42015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583"/>
              </a:spcBef>
              <a:spcAft>
                <a:spcPts val="0"/>
              </a:spcAft>
              <a:buClr>
                <a:schemeClr val="dk1"/>
              </a:buClr>
              <a:buSzPts val="932"/>
              <a:buNone/>
              <a:defRPr sz="932"/>
            </a:lvl1pPr>
            <a:lvl2pPr marL="914400" lvl="1" indent="-228600" algn="l">
              <a:lnSpc>
                <a:spcPct val="90000"/>
              </a:lnSpc>
              <a:spcBef>
                <a:spcPts val="291"/>
              </a:spcBef>
              <a:spcAft>
                <a:spcPts val="0"/>
              </a:spcAft>
              <a:buClr>
                <a:schemeClr val="dk1"/>
              </a:buClr>
              <a:buSzPts val="816"/>
              <a:buNone/>
              <a:defRPr sz="816"/>
            </a:lvl2pPr>
            <a:lvl3pPr marL="1371600" lvl="2" indent="-228600" algn="l">
              <a:lnSpc>
                <a:spcPct val="90000"/>
              </a:lnSpc>
              <a:spcBef>
                <a:spcPts val="291"/>
              </a:spcBef>
              <a:spcAft>
                <a:spcPts val="0"/>
              </a:spcAft>
              <a:buClr>
                <a:schemeClr val="dk1"/>
              </a:buClr>
              <a:buSzPts val="699"/>
              <a:buNone/>
              <a:defRPr sz="699"/>
            </a:lvl3pPr>
            <a:lvl4pPr marL="1828800" lvl="3" indent="-228600" algn="l">
              <a:lnSpc>
                <a:spcPct val="90000"/>
              </a:lnSpc>
              <a:spcBef>
                <a:spcPts val="291"/>
              </a:spcBef>
              <a:spcAft>
                <a:spcPts val="0"/>
              </a:spcAft>
              <a:buClr>
                <a:schemeClr val="dk1"/>
              </a:buClr>
              <a:buSzPts val="583"/>
              <a:buNone/>
              <a:defRPr sz="583"/>
            </a:lvl4pPr>
            <a:lvl5pPr marL="2286000" lvl="4" indent="-228600" algn="l">
              <a:lnSpc>
                <a:spcPct val="90000"/>
              </a:lnSpc>
              <a:spcBef>
                <a:spcPts val="291"/>
              </a:spcBef>
              <a:spcAft>
                <a:spcPts val="0"/>
              </a:spcAft>
              <a:buClr>
                <a:schemeClr val="dk1"/>
              </a:buClr>
              <a:buSzPts val="583"/>
              <a:buNone/>
              <a:defRPr sz="583"/>
            </a:lvl5pPr>
            <a:lvl6pPr marL="2743200" lvl="5" indent="-228600" algn="l">
              <a:lnSpc>
                <a:spcPct val="90000"/>
              </a:lnSpc>
              <a:spcBef>
                <a:spcPts val="291"/>
              </a:spcBef>
              <a:spcAft>
                <a:spcPts val="0"/>
              </a:spcAft>
              <a:buClr>
                <a:schemeClr val="dk1"/>
              </a:buClr>
              <a:buSzPts val="583"/>
              <a:buNone/>
              <a:defRPr sz="583"/>
            </a:lvl6pPr>
            <a:lvl7pPr marL="3200400" lvl="6" indent="-228600" algn="l">
              <a:lnSpc>
                <a:spcPct val="90000"/>
              </a:lnSpc>
              <a:spcBef>
                <a:spcPts val="291"/>
              </a:spcBef>
              <a:spcAft>
                <a:spcPts val="0"/>
              </a:spcAft>
              <a:buClr>
                <a:schemeClr val="dk1"/>
              </a:buClr>
              <a:buSzPts val="583"/>
              <a:buNone/>
              <a:defRPr sz="583"/>
            </a:lvl7pPr>
            <a:lvl8pPr marL="3657600" lvl="7" indent="-228600" algn="l">
              <a:lnSpc>
                <a:spcPct val="90000"/>
              </a:lnSpc>
              <a:spcBef>
                <a:spcPts val="291"/>
              </a:spcBef>
              <a:spcAft>
                <a:spcPts val="0"/>
              </a:spcAft>
              <a:buClr>
                <a:schemeClr val="dk1"/>
              </a:buClr>
              <a:buSzPts val="583"/>
              <a:buNone/>
              <a:defRPr sz="583"/>
            </a:lvl8pPr>
            <a:lvl9pPr marL="4114800" lvl="8" indent="-228600" algn="l">
              <a:lnSpc>
                <a:spcPct val="90000"/>
              </a:lnSpc>
              <a:spcBef>
                <a:spcPts val="291"/>
              </a:spcBef>
              <a:spcAft>
                <a:spcPts val="0"/>
              </a:spcAft>
              <a:buClr>
                <a:schemeClr val="dk1"/>
              </a:buClr>
              <a:buSzPts val="583"/>
              <a:buNone/>
              <a:defRPr sz="583"/>
            </a:lvl9pPr>
          </a:lstStyle>
          <a:p>
            <a:endParaRPr/>
          </a:p>
        </p:txBody>
      </p:sp>
      <p:sp>
        <p:nvSpPr>
          <p:cNvPr id="67" name="Google Shape;67;p11"/>
          <p:cNvSpPr txBox="1">
            <a:spLocks noGrp="1"/>
          </p:cNvSpPr>
          <p:nvPr>
            <p:ph type="dt" idx="10"/>
          </p:nvPr>
        </p:nvSpPr>
        <p:spPr>
          <a:xfrm>
            <a:off x="366276" y="7006700"/>
            <a:ext cx="1198721"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11"/>
          <p:cNvSpPr txBox="1">
            <a:spLocks noGrp="1"/>
          </p:cNvSpPr>
          <p:nvPr>
            <p:ph type="ftr" idx="11"/>
          </p:nvPr>
        </p:nvSpPr>
        <p:spPr>
          <a:xfrm>
            <a:off x="1764784" y="7006700"/>
            <a:ext cx="1798082"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11"/>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66970" y="503978"/>
            <a:ext cx="1718306" cy="176392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64"/>
              <a:buFont typeface="Calibri"/>
              <a:buNone/>
              <a:defRPr sz="1864"/>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2"/>
          <p:cNvSpPr>
            <a:spLocks noGrp="1"/>
          </p:cNvSpPr>
          <p:nvPr>
            <p:ph type="pic" idx="2"/>
          </p:nvPr>
        </p:nvSpPr>
        <p:spPr>
          <a:xfrm>
            <a:off x="2264945" y="1088455"/>
            <a:ext cx="2697123" cy="5372269"/>
          </a:xfrm>
          <a:prstGeom prst="rect">
            <a:avLst/>
          </a:prstGeom>
          <a:noFill/>
          <a:ln>
            <a:noFill/>
          </a:ln>
        </p:spPr>
      </p:sp>
      <p:sp>
        <p:nvSpPr>
          <p:cNvPr id="73" name="Google Shape;73;p12"/>
          <p:cNvSpPr txBox="1">
            <a:spLocks noGrp="1"/>
          </p:cNvSpPr>
          <p:nvPr>
            <p:ph type="body" idx="1"/>
          </p:nvPr>
        </p:nvSpPr>
        <p:spPr>
          <a:xfrm>
            <a:off x="366970" y="2267902"/>
            <a:ext cx="1718306" cy="42015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583"/>
              </a:spcBef>
              <a:spcAft>
                <a:spcPts val="0"/>
              </a:spcAft>
              <a:buClr>
                <a:schemeClr val="dk1"/>
              </a:buClr>
              <a:buSzPts val="932"/>
              <a:buNone/>
              <a:defRPr sz="932"/>
            </a:lvl1pPr>
            <a:lvl2pPr marL="914400" lvl="1" indent="-228600" algn="l">
              <a:lnSpc>
                <a:spcPct val="90000"/>
              </a:lnSpc>
              <a:spcBef>
                <a:spcPts val="291"/>
              </a:spcBef>
              <a:spcAft>
                <a:spcPts val="0"/>
              </a:spcAft>
              <a:buClr>
                <a:schemeClr val="dk1"/>
              </a:buClr>
              <a:buSzPts val="816"/>
              <a:buNone/>
              <a:defRPr sz="816"/>
            </a:lvl2pPr>
            <a:lvl3pPr marL="1371600" lvl="2" indent="-228600" algn="l">
              <a:lnSpc>
                <a:spcPct val="90000"/>
              </a:lnSpc>
              <a:spcBef>
                <a:spcPts val="291"/>
              </a:spcBef>
              <a:spcAft>
                <a:spcPts val="0"/>
              </a:spcAft>
              <a:buClr>
                <a:schemeClr val="dk1"/>
              </a:buClr>
              <a:buSzPts val="699"/>
              <a:buNone/>
              <a:defRPr sz="699"/>
            </a:lvl3pPr>
            <a:lvl4pPr marL="1828800" lvl="3" indent="-228600" algn="l">
              <a:lnSpc>
                <a:spcPct val="90000"/>
              </a:lnSpc>
              <a:spcBef>
                <a:spcPts val="291"/>
              </a:spcBef>
              <a:spcAft>
                <a:spcPts val="0"/>
              </a:spcAft>
              <a:buClr>
                <a:schemeClr val="dk1"/>
              </a:buClr>
              <a:buSzPts val="583"/>
              <a:buNone/>
              <a:defRPr sz="583"/>
            </a:lvl4pPr>
            <a:lvl5pPr marL="2286000" lvl="4" indent="-228600" algn="l">
              <a:lnSpc>
                <a:spcPct val="90000"/>
              </a:lnSpc>
              <a:spcBef>
                <a:spcPts val="291"/>
              </a:spcBef>
              <a:spcAft>
                <a:spcPts val="0"/>
              </a:spcAft>
              <a:buClr>
                <a:schemeClr val="dk1"/>
              </a:buClr>
              <a:buSzPts val="583"/>
              <a:buNone/>
              <a:defRPr sz="583"/>
            </a:lvl5pPr>
            <a:lvl6pPr marL="2743200" lvl="5" indent="-228600" algn="l">
              <a:lnSpc>
                <a:spcPct val="90000"/>
              </a:lnSpc>
              <a:spcBef>
                <a:spcPts val="291"/>
              </a:spcBef>
              <a:spcAft>
                <a:spcPts val="0"/>
              </a:spcAft>
              <a:buClr>
                <a:schemeClr val="dk1"/>
              </a:buClr>
              <a:buSzPts val="583"/>
              <a:buNone/>
              <a:defRPr sz="583"/>
            </a:lvl6pPr>
            <a:lvl7pPr marL="3200400" lvl="6" indent="-228600" algn="l">
              <a:lnSpc>
                <a:spcPct val="90000"/>
              </a:lnSpc>
              <a:spcBef>
                <a:spcPts val="291"/>
              </a:spcBef>
              <a:spcAft>
                <a:spcPts val="0"/>
              </a:spcAft>
              <a:buClr>
                <a:schemeClr val="dk1"/>
              </a:buClr>
              <a:buSzPts val="583"/>
              <a:buNone/>
              <a:defRPr sz="583"/>
            </a:lvl7pPr>
            <a:lvl8pPr marL="3657600" lvl="7" indent="-228600" algn="l">
              <a:lnSpc>
                <a:spcPct val="90000"/>
              </a:lnSpc>
              <a:spcBef>
                <a:spcPts val="291"/>
              </a:spcBef>
              <a:spcAft>
                <a:spcPts val="0"/>
              </a:spcAft>
              <a:buClr>
                <a:schemeClr val="dk1"/>
              </a:buClr>
              <a:buSzPts val="583"/>
              <a:buNone/>
              <a:defRPr sz="583"/>
            </a:lvl8pPr>
            <a:lvl9pPr marL="4114800" lvl="8" indent="-228600" algn="l">
              <a:lnSpc>
                <a:spcPct val="90000"/>
              </a:lnSpc>
              <a:spcBef>
                <a:spcPts val="291"/>
              </a:spcBef>
              <a:spcAft>
                <a:spcPts val="0"/>
              </a:spcAft>
              <a:buClr>
                <a:schemeClr val="dk1"/>
              </a:buClr>
              <a:buSzPts val="583"/>
              <a:buNone/>
              <a:defRPr sz="583"/>
            </a:lvl9pPr>
          </a:lstStyle>
          <a:p>
            <a:endParaRPr/>
          </a:p>
        </p:txBody>
      </p:sp>
      <p:sp>
        <p:nvSpPr>
          <p:cNvPr id="74" name="Google Shape;74;p12"/>
          <p:cNvSpPr txBox="1">
            <a:spLocks noGrp="1"/>
          </p:cNvSpPr>
          <p:nvPr>
            <p:ph type="dt" idx="10"/>
          </p:nvPr>
        </p:nvSpPr>
        <p:spPr>
          <a:xfrm>
            <a:off x="366276" y="7006700"/>
            <a:ext cx="1198721"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12"/>
          <p:cNvSpPr txBox="1">
            <a:spLocks noGrp="1"/>
          </p:cNvSpPr>
          <p:nvPr>
            <p:ph type="ftr" idx="11"/>
          </p:nvPr>
        </p:nvSpPr>
        <p:spPr>
          <a:xfrm>
            <a:off x="1764784" y="7006700"/>
            <a:ext cx="1798082"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366276" y="402484"/>
            <a:ext cx="4595098"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3"/>
          <p:cNvSpPr txBox="1">
            <a:spLocks noGrp="1"/>
          </p:cNvSpPr>
          <p:nvPr>
            <p:ph type="body" idx="1"/>
          </p:nvPr>
        </p:nvSpPr>
        <p:spPr>
          <a:xfrm rot="5400000">
            <a:off x="265553" y="2113137"/>
            <a:ext cx="4796544" cy="459509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583"/>
              </a:spcBef>
              <a:spcAft>
                <a:spcPts val="0"/>
              </a:spcAft>
              <a:buClr>
                <a:schemeClr val="dk1"/>
              </a:buClr>
              <a:buSzPts val="1800"/>
              <a:buChar char="•"/>
              <a:defRPr/>
            </a:lvl1pPr>
            <a:lvl2pPr marL="914400" lvl="1" indent="-342900" algn="l">
              <a:lnSpc>
                <a:spcPct val="90000"/>
              </a:lnSpc>
              <a:spcBef>
                <a:spcPts val="291"/>
              </a:spcBef>
              <a:spcAft>
                <a:spcPts val="0"/>
              </a:spcAft>
              <a:buClr>
                <a:schemeClr val="dk1"/>
              </a:buClr>
              <a:buSzPts val="1800"/>
              <a:buChar char="•"/>
              <a:defRPr/>
            </a:lvl2pPr>
            <a:lvl3pPr marL="1371600" lvl="2" indent="-342900" algn="l">
              <a:lnSpc>
                <a:spcPct val="90000"/>
              </a:lnSpc>
              <a:spcBef>
                <a:spcPts val="291"/>
              </a:spcBef>
              <a:spcAft>
                <a:spcPts val="0"/>
              </a:spcAft>
              <a:buClr>
                <a:schemeClr val="dk1"/>
              </a:buClr>
              <a:buSzPts val="1800"/>
              <a:buChar char="•"/>
              <a:defRPr/>
            </a:lvl3pPr>
            <a:lvl4pPr marL="1828800" lvl="3" indent="-342900" algn="l">
              <a:lnSpc>
                <a:spcPct val="90000"/>
              </a:lnSpc>
              <a:spcBef>
                <a:spcPts val="291"/>
              </a:spcBef>
              <a:spcAft>
                <a:spcPts val="0"/>
              </a:spcAft>
              <a:buClr>
                <a:schemeClr val="dk1"/>
              </a:buClr>
              <a:buSzPts val="1800"/>
              <a:buChar char="•"/>
              <a:defRPr/>
            </a:lvl4pPr>
            <a:lvl5pPr marL="2286000" lvl="4" indent="-342900" algn="l">
              <a:lnSpc>
                <a:spcPct val="90000"/>
              </a:lnSpc>
              <a:spcBef>
                <a:spcPts val="291"/>
              </a:spcBef>
              <a:spcAft>
                <a:spcPts val="0"/>
              </a:spcAft>
              <a:buClr>
                <a:schemeClr val="dk1"/>
              </a:buClr>
              <a:buSzPts val="1800"/>
              <a:buChar char="•"/>
              <a:defRPr/>
            </a:lvl5pPr>
            <a:lvl6pPr marL="2743200" lvl="5" indent="-342900" algn="l">
              <a:lnSpc>
                <a:spcPct val="90000"/>
              </a:lnSpc>
              <a:spcBef>
                <a:spcPts val="291"/>
              </a:spcBef>
              <a:spcAft>
                <a:spcPts val="0"/>
              </a:spcAft>
              <a:buClr>
                <a:schemeClr val="dk1"/>
              </a:buClr>
              <a:buSzPts val="1800"/>
              <a:buChar char="•"/>
              <a:defRPr/>
            </a:lvl6pPr>
            <a:lvl7pPr marL="3200400" lvl="6" indent="-342900" algn="l">
              <a:lnSpc>
                <a:spcPct val="90000"/>
              </a:lnSpc>
              <a:spcBef>
                <a:spcPts val="291"/>
              </a:spcBef>
              <a:spcAft>
                <a:spcPts val="0"/>
              </a:spcAft>
              <a:buClr>
                <a:schemeClr val="dk1"/>
              </a:buClr>
              <a:buSzPts val="1800"/>
              <a:buChar char="•"/>
              <a:defRPr/>
            </a:lvl7pPr>
            <a:lvl8pPr marL="3657600" lvl="7" indent="-342900" algn="l">
              <a:lnSpc>
                <a:spcPct val="90000"/>
              </a:lnSpc>
              <a:spcBef>
                <a:spcPts val="291"/>
              </a:spcBef>
              <a:spcAft>
                <a:spcPts val="0"/>
              </a:spcAft>
              <a:buClr>
                <a:schemeClr val="dk1"/>
              </a:buClr>
              <a:buSzPts val="1800"/>
              <a:buChar char="•"/>
              <a:defRPr/>
            </a:lvl8pPr>
            <a:lvl9pPr marL="4114800" lvl="8" indent="-342900" algn="l">
              <a:lnSpc>
                <a:spcPct val="90000"/>
              </a:lnSpc>
              <a:spcBef>
                <a:spcPts val="291"/>
              </a:spcBef>
              <a:spcAft>
                <a:spcPts val="0"/>
              </a:spcAft>
              <a:buClr>
                <a:schemeClr val="dk1"/>
              </a:buClr>
              <a:buSzPts val="1800"/>
              <a:buChar char="•"/>
              <a:defRPr/>
            </a:lvl9pPr>
          </a:lstStyle>
          <a:p>
            <a:endParaRPr/>
          </a:p>
        </p:txBody>
      </p:sp>
      <p:sp>
        <p:nvSpPr>
          <p:cNvPr id="80" name="Google Shape;80;p13"/>
          <p:cNvSpPr txBox="1">
            <a:spLocks noGrp="1"/>
          </p:cNvSpPr>
          <p:nvPr>
            <p:ph type="dt" idx="10"/>
          </p:nvPr>
        </p:nvSpPr>
        <p:spPr>
          <a:xfrm>
            <a:off x="366276" y="7006700"/>
            <a:ext cx="1198721"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13"/>
          <p:cNvSpPr txBox="1">
            <a:spLocks noGrp="1"/>
          </p:cNvSpPr>
          <p:nvPr>
            <p:ph type="ftr" idx="11"/>
          </p:nvPr>
        </p:nvSpPr>
        <p:spPr>
          <a:xfrm>
            <a:off x="1764784" y="7006700"/>
            <a:ext cx="1798082"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3"/>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83"/>
        <p:cNvGrpSpPr/>
        <p:nvPr/>
      </p:nvGrpSpPr>
      <p:grpSpPr>
        <a:xfrm>
          <a:off x="0" y="0"/>
          <a:ext cx="0" cy="0"/>
          <a:chOff x="0" y="0"/>
          <a:chExt cx="0" cy="0"/>
        </a:xfrm>
      </p:grpSpPr>
      <p:sp>
        <p:nvSpPr>
          <p:cNvPr id="84" name="Google Shape;84;p14"/>
          <p:cNvSpPr txBox="1">
            <a:spLocks noGrp="1"/>
          </p:cNvSpPr>
          <p:nvPr>
            <p:ph type="title"/>
          </p:nvPr>
        </p:nvSpPr>
        <p:spPr>
          <a:xfrm rot="5400000">
            <a:off x="1183750" y="3031333"/>
            <a:ext cx="6406475" cy="1148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4"/>
          <p:cNvSpPr txBox="1">
            <a:spLocks noGrp="1"/>
          </p:cNvSpPr>
          <p:nvPr>
            <p:ph type="body" idx="1"/>
          </p:nvPr>
        </p:nvSpPr>
        <p:spPr>
          <a:xfrm rot="5400000">
            <a:off x="-1147097" y="1915857"/>
            <a:ext cx="6406475" cy="337972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583"/>
              </a:spcBef>
              <a:spcAft>
                <a:spcPts val="0"/>
              </a:spcAft>
              <a:buClr>
                <a:schemeClr val="dk1"/>
              </a:buClr>
              <a:buSzPts val="1800"/>
              <a:buChar char="•"/>
              <a:defRPr/>
            </a:lvl1pPr>
            <a:lvl2pPr marL="914400" lvl="1" indent="-342900" algn="l">
              <a:lnSpc>
                <a:spcPct val="90000"/>
              </a:lnSpc>
              <a:spcBef>
                <a:spcPts val="291"/>
              </a:spcBef>
              <a:spcAft>
                <a:spcPts val="0"/>
              </a:spcAft>
              <a:buClr>
                <a:schemeClr val="dk1"/>
              </a:buClr>
              <a:buSzPts val="1800"/>
              <a:buChar char="•"/>
              <a:defRPr/>
            </a:lvl2pPr>
            <a:lvl3pPr marL="1371600" lvl="2" indent="-342900" algn="l">
              <a:lnSpc>
                <a:spcPct val="90000"/>
              </a:lnSpc>
              <a:spcBef>
                <a:spcPts val="291"/>
              </a:spcBef>
              <a:spcAft>
                <a:spcPts val="0"/>
              </a:spcAft>
              <a:buClr>
                <a:schemeClr val="dk1"/>
              </a:buClr>
              <a:buSzPts val="1800"/>
              <a:buChar char="•"/>
              <a:defRPr/>
            </a:lvl3pPr>
            <a:lvl4pPr marL="1828800" lvl="3" indent="-342900" algn="l">
              <a:lnSpc>
                <a:spcPct val="90000"/>
              </a:lnSpc>
              <a:spcBef>
                <a:spcPts val="291"/>
              </a:spcBef>
              <a:spcAft>
                <a:spcPts val="0"/>
              </a:spcAft>
              <a:buClr>
                <a:schemeClr val="dk1"/>
              </a:buClr>
              <a:buSzPts val="1800"/>
              <a:buChar char="•"/>
              <a:defRPr/>
            </a:lvl4pPr>
            <a:lvl5pPr marL="2286000" lvl="4" indent="-342900" algn="l">
              <a:lnSpc>
                <a:spcPct val="90000"/>
              </a:lnSpc>
              <a:spcBef>
                <a:spcPts val="291"/>
              </a:spcBef>
              <a:spcAft>
                <a:spcPts val="0"/>
              </a:spcAft>
              <a:buClr>
                <a:schemeClr val="dk1"/>
              </a:buClr>
              <a:buSzPts val="1800"/>
              <a:buChar char="•"/>
              <a:defRPr/>
            </a:lvl5pPr>
            <a:lvl6pPr marL="2743200" lvl="5" indent="-342900" algn="l">
              <a:lnSpc>
                <a:spcPct val="90000"/>
              </a:lnSpc>
              <a:spcBef>
                <a:spcPts val="291"/>
              </a:spcBef>
              <a:spcAft>
                <a:spcPts val="0"/>
              </a:spcAft>
              <a:buClr>
                <a:schemeClr val="dk1"/>
              </a:buClr>
              <a:buSzPts val="1800"/>
              <a:buChar char="•"/>
              <a:defRPr/>
            </a:lvl6pPr>
            <a:lvl7pPr marL="3200400" lvl="6" indent="-342900" algn="l">
              <a:lnSpc>
                <a:spcPct val="90000"/>
              </a:lnSpc>
              <a:spcBef>
                <a:spcPts val="291"/>
              </a:spcBef>
              <a:spcAft>
                <a:spcPts val="0"/>
              </a:spcAft>
              <a:buClr>
                <a:schemeClr val="dk1"/>
              </a:buClr>
              <a:buSzPts val="1800"/>
              <a:buChar char="•"/>
              <a:defRPr/>
            </a:lvl7pPr>
            <a:lvl8pPr marL="3657600" lvl="7" indent="-342900" algn="l">
              <a:lnSpc>
                <a:spcPct val="90000"/>
              </a:lnSpc>
              <a:spcBef>
                <a:spcPts val="291"/>
              </a:spcBef>
              <a:spcAft>
                <a:spcPts val="0"/>
              </a:spcAft>
              <a:buClr>
                <a:schemeClr val="dk1"/>
              </a:buClr>
              <a:buSzPts val="1800"/>
              <a:buChar char="•"/>
              <a:defRPr/>
            </a:lvl8pPr>
            <a:lvl9pPr marL="4114800" lvl="8" indent="-342900" algn="l">
              <a:lnSpc>
                <a:spcPct val="90000"/>
              </a:lnSpc>
              <a:spcBef>
                <a:spcPts val="291"/>
              </a:spcBef>
              <a:spcAft>
                <a:spcPts val="0"/>
              </a:spcAft>
              <a:buClr>
                <a:schemeClr val="dk1"/>
              </a:buClr>
              <a:buSzPts val="1800"/>
              <a:buChar char="•"/>
              <a:defRPr/>
            </a:lvl9pPr>
          </a:lstStyle>
          <a:p>
            <a:endParaRPr/>
          </a:p>
        </p:txBody>
      </p:sp>
      <p:sp>
        <p:nvSpPr>
          <p:cNvPr id="86" name="Google Shape;86;p14"/>
          <p:cNvSpPr txBox="1">
            <a:spLocks noGrp="1"/>
          </p:cNvSpPr>
          <p:nvPr>
            <p:ph type="dt" idx="10"/>
          </p:nvPr>
        </p:nvSpPr>
        <p:spPr>
          <a:xfrm>
            <a:off x="366276" y="7006700"/>
            <a:ext cx="1198721"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7" name="Google Shape;87;p14"/>
          <p:cNvSpPr txBox="1">
            <a:spLocks noGrp="1"/>
          </p:cNvSpPr>
          <p:nvPr>
            <p:ph type="ftr" idx="11"/>
          </p:nvPr>
        </p:nvSpPr>
        <p:spPr>
          <a:xfrm>
            <a:off x="1764784" y="7006700"/>
            <a:ext cx="1798082"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14"/>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366276" y="402484"/>
            <a:ext cx="4595098"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366276" y="2012414"/>
            <a:ext cx="4595098" cy="47965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583"/>
              </a:spcBef>
              <a:spcAft>
                <a:spcPts val="0"/>
              </a:spcAft>
              <a:buClr>
                <a:schemeClr val="dk1"/>
              </a:buClr>
              <a:buSzPts val="1800"/>
              <a:buChar char="•"/>
              <a:defRPr/>
            </a:lvl1pPr>
            <a:lvl2pPr marL="914400" lvl="1" indent="-342900" algn="l">
              <a:lnSpc>
                <a:spcPct val="90000"/>
              </a:lnSpc>
              <a:spcBef>
                <a:spcPts val="291"/>
              </a:spcBef>
              <a:spcAft>
                <a:spcPts val="0"/>
              </a:spcAft>
              <a:buClr>
                <a:schemeClr val="dk1"/>
              </a:buClr>
              <a:buSzPts val="1800"/>
              <a:buChar char="•"/>
              <a:defRPr/>
            </a:lvl2pPr>
            <a:lvl3pPr marL="1371600" lvl="2" indent="-342900" algn="l">
              <a:lnSpc>
                <a:spcPct val="90000"/>
              </a:lnSpc>
              <a:spcBef>
                <a:spcPts val="291"/>
              </a:spcBef>
              <a:spcAft>
                <a:spcPts val="0"/>
              </a:spcAft>
              <a:buClr>
                <a:schemeClr val="dk1"/>
              </a:buClr>
              <a:buSzPts val="1800"/>
              <a:buChar char="•"/>
              <a:defRPr/>
            </a:lvl3pPr>
            <a:lvl4pPr marL="1828800" lvl="3" indent="-342900" algn="l">
              <a:lnSpc>
                <a:spcPct val="90000"/>
              </a:lnSpc>
              <a:spcBef>
                <a:spcPts val="291"/>
              </a:spcBef>
              <a:spcAft>
                <a:spcPts val="0"/>
              </a:spcAft>
              <a:buClr>
                <a:schemeClr val="dk1"/>
              </a:buClr>
              <a:buSzPts val="1800"/>
              <a:buChar char="•"/>
              <a:defRPr/>
            </a:lvl4pPr>
            <a:lvl5pPr marL="2286000" lvl="4" indent="-342900" algn="l">
              <a:lnSpc>
                <a:spcPct val="90000"/>
              </a:lnSpc>
              <a:spcBef>
                <a:spcPts val="291"/>
              </a:spcBef>
              <a:spcAft>
                <a:spcPts val="0"/>
              </a:spcAft>
              <a:buClr>
                <a:schemeClr val="dk1"/>
              </a:buClr>
              <a:buSzPts val="1800"/>
              <a:buChar char="•"/>
              <a:defRPr/>
            </a:lvl5pPr>
            <a:lvl6pPr marL="2743200" lvl="5" indent="-342900" algn="l">
              <a:lnSpc>
                <a:spcPct val="90000"/>
              </a:lnSpc>
              <a:spcBef>
                <a:spcPts val="291"/>
              </a:spcBef>
              <a:spcAft>
                <a:spcPts val="0"/>
              </a:spcAft>
              <a:buClr>
                <a:schemeClr val="dk1"/>
              </a:buClr>
              <a:buSzPts val="1800"/>
              <a:buChar char="•"/>
              <a:defRPr/>
            </a:lvl6pPr>
            <a:lvl7pPr marL="3200400" lvl="6" indent="-342900" algn="l">
              <a:lnSpc>
                <a:spcPct val="90000"/>
              </a:lnSpc>
              <a:spcBef>
                <a:spcPts val="291"/>
              </a:spcBef>
              <a:spcAft>
                <a:spcPts val="0"/>
              </a:spcAft>
              <a:buClr>
                <a:schemeClr val="dk1"/>
              </a:buClr>
              <a:buSzPts val="1800"/>
              <a:buChar char="•"/>
              <a:defRPr/>
            </a:lvl7pPr>
            <a:lvl8pPr marL="3657600" lvl="7" indent="-342900" algn="l">
              <a:lnSpc>
                <a:spcPct val="90000"/>
              </a:lnSpc>
              <a:spcBef>
                <a:spcPts val="291"/>
              </a:spcBef>
              <a:spcAft>
                <a:spcPts val="0"/>
              </a:spcAft>
              <a:buClr>
                <a:schemeClr val="dk1"/>
              </a:buClr>
              <a:buSzPts val="1800"/>
              <a:buChar char="•"/>
              <a:defRPr/>
            </a:lvl8pPr>
            <a:lvl9pPr marL="4114800" lvl="8" indent="-342900" algn="l">
              <a:lnSpc>
                <a:spcPct val="90000"/>
              </a:lnSpc>
              <a:spcBef>
                <a:spcPts val="291"/>
              </a:spcBef>
              <a:spcAft>
                <a:spcPts val="0"/>
              </a:spcAft>
              <a:buClr>
                <a:schemeClr val="dk1"/>
              </a:buClr>
              <a:buSzPts val="1800"/>
              <a:buChar char="•"/>
              <a:defRPr/>
            </a:lvl9pPr>
          </a:lstStyle>
          <a:p>
            <a:endParaRPr/>
          </a:p>
        </p:txBody>
      </p:sp>
      <p:sp>
        <p:nvSpPr>
          <p:cNvPr id="22" name="Google Shape;22;p3"/>
          <p:cNvSpPr txBox="1">
            <a:spLocks noGrp="1"/>
          </p:cNvSpPr>
          <p:nvPr>
            <p:ph type="dt" idx="10"/>
          </p:nvPr>
        </p:nvSpPr>
        <p:spPr>
          <a:xfrm>
            <a:off x="366276" y="7006700"/>
            <a:ext cx="1198721"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ftr" idx="11"/>
          </p:nvPr>
        </p:nvSpPr>
        <p:spPr>
          <a:xfrm>
            <a:off x="1764784" y="7006700"/>
            <a:ext cx="1798082"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363501" y="1884671"/>
            <a:ext cx="4595098" cy="31446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496"/>
              <a:buFont typeface="Calibri"/>
              <a:buNone/>
              <a:defRPr sz="349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363501" y="5059035"/>
            <a:ext cx="4595098" cy="165367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583"/>
              </a:spcBef>
              <a:spcAft>
                <a:spcPts val="0"/>
              </a:spcAft>
              <a:buClr>
                <a:schemeClr val="dk1"/>
              </a:buClr>
              <a:buSzPts val="1398"/>
              <a:buNone/>
              <a:defRPr sz="1398">
                <a:solidFill>
                  <a:schemeClr val="dk1"/>
                </a:solidFill>
              </a:defRPr>
            </a:lvl1pPr>
            <a:lvl2pPr marL="914400" lvl="1" indent="-228600" algn="l">
              <a:lnSpc>
                <a:spcPct val="90000"/>
              </a:lnSpc>
              <a:spcBef>
                <a:spcPts val="291"/>
              </a:spcBef>
              <a:spcAft>
                <a:spcPts val="0"/>
              </a:spcAft>
              <a:buClr>
                <a:srgbClr val="888888"/>
              </a:buClr>
              <a:buSzPts val="1165"/>
              <a:buNone/>
              <a:defRPr sz="1165">
                <a:solidFill>
                  <a:srgbClr val="888888"/>
                </a:solidFill>
              </a:defRPr>
            </a:lvl2pPr>
            <a:lvl3pPr marL="1371600" lvl="2" indent="-228600" algn="l">
              <a:lnSpc>
                <a:spcPct val="90000"/>
              </a:lnSpc>
              <a:spcBef>
                <a:spcPts val="291"/>
              </a:spcBef>
              <a:spcAft>
                <a:spcPts val="0"/>
              </a:spcAft>
              <a:buClr>
                <a:srgbClr val="888888"/>
              </a:buClr>
              <a:buSzPts val="1049"/>
              <a:buNone/>
              <a:defRPr sz="1049">
                <a:solidFill>
                  <a:srgbClr val="888888"/>
                </a:solidFill>
              </a:defRPr>
            </a:lvl3pPr>
            <a:lvl4pPr marL="1828800" lvl="3" indent="-228600" algn="l">
              <a:lnSpc>
                <a:spcPct val="90000"/>
              </a:lnSpc>
              <a:spcBef>
                <a:spcPts val="291"/>
              </a:spcBef>
              <a:spcAft>
                <a:spcPts val="0"/>
              </a:spcAft>
              <a:buClr>
                <a:srgbClr val="888888"/>
              </a:buClr>
              <a:buSzPts val="932"/>
              <a:buNone/>
              <a:defRPr sz="932">
                <a:solidFill>
                  <a:srgbClr val="888888"/>
                </a:solidFill>
              </a:defRPr>
            </a:lvl4pPr>
            <a:lvl5pPr marL="2286000" lvl="4" indent="-228600" algn="l">
              <a:lnSpc>
                <a:spcPct val="90000"/>
              </a:lnSpc>
              <a:spcBef>
                <a:spcPts val="291"/>
              </a:spcBef>
              <a:spcAft>
                <a:spcPts val="0"/>
              </a:spcAft>
              <a:buClr>
                <a:srgbClr val="888888"/>
              </a:buClr>
              <a:buSzPts val="932"/>
              <a:buNone/>
              <a:defRPr sz="932">
                <a:solidFill>
                  <a:srgbClr val="888888"/>
                </a:solidFill>
              </a:defRPr>
            </a:lvl5pPr>
            <a:lvl6pPr marL="2743200" lvl="5" indent="-228600" algn="l">
              <a:lnSpc>
                <a:spcPct val="90000"/>
              </a:lnSpc>
              <a:spcBef>
                <a:spcPts val="291"/>
              </a:spcBef>
              <a:spcAft>
                <a:spcPts val="0"/>
              </a:spcAft>
              <a:buClr>
                <a:srgbClr val="888888"/>
              </a:buClr>
              <a:buSzPts val="932"/>
              <a:buNone/>
              <a:defRPr sz="932">
                <a:solidFill>
                  <a:srgbClr val="888888"/>
                </a:solidFill>
              </a:defRPr>
            </a:lvl6pPr>
            <a:lvl7pPr marL="3200400" lvl="6" indent="-228600" algn="l">
              <a:lnSpc>
                <a:spcPct val="90000"/>
              </a:lnSpc>
              <a:spcBef>
                <a:spcPts val="291"/>
              </a:spcBef>
              <a:spcAft>
                <a:spcPts val="0"/>
              </a:spcAft>
              <a:buClr>
                <a:srgbClr val="888888"/>
              </a:buClr>
              <a:buSzPts val="932"/>
              <a:buNone/>
              <a:defRPr sz="932">
                <a:solidFill>
                  <a:srgbClr val="888888"/>
                </a:solidFill>
              </a:defRPr>
            </a:lvl7pPr>
            <a:lvl8pPr marL="3657600" lvl="7" indent="-228600" algn="l">
              <a:lnSpc>
                <a:spcPct val="90000"/>
              </a:lnSpc>
              <a:spcBef>
                <a:spcPts val="291"/>
              </a:spcBef>
              <a:spcAft>
                <a:spcPts val="0"/>
              </a:spcAft>
              <a:buClr>
                <a:srgbClr val="888888"/>
              </a:buClr>
              <a:buSzPts val="932"/>
              <a:buNone/>
              <a:defRPr sz="932">
                <a:solidFill>
                  <a:srgbClr val="888888"/>
                </a:solidFill>
              </a:defRPr>
            </a:lvl8pPr>
            <a:lvl9pPr marL="4114800" lvl="8" indent="-228600" algn="l">
              <a:lnSpc>
                <a:spcPct val="90000"/>
              </a:lnSpc>
              <a:spcBef>
                <a:spcPts val="291"/>
              </a:spcBef>
              <a:spcAft>
                <a:spcPts val="0"/>
              </a:spcAft>
              <a:buClr>
                <a:srgbClr val="888888"/>
              </a:buClr>
              <a:buSzPts val="932"/>
              <a:buNone/>
              <a:defRPr sz="932">
                <a:solidFill>
                  <a:srgbClr val="888888"/>
                </a:solidFill>
              </a:defRPr>
            </a:lvl9pPr>
          </a:lstStyle>
          <a:p>
            <a:endParaRPr/>
          </a:p>
        </p:txBody>
      </p:sp>
      <p:sp>
        <p:nvSpPr>
          <p:cNvPr id="28" name="Google Shape;28;p4"/>
          <p:cNvSpPr txBox="1">
            <a:spLocks noGrp="1"/>
          </p:cNvSpPr>
          <p:nvPr>
            <p:ph type="dt" idx="10"/>
          </p:nvPr>
        </p:nvSpPr>
        <p:spPr>
          <a:xfrm>
            <a:off x="366276" y="7006700"/>
            <a:ext cx="1198721"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ftr" idx="11"/>
          </p:nvPr>
        </p:nvSpPr>
        <p:spPr>
          <a:xfrm>
            <a:off x="1764784" y="7006700"/>
            <a:ext cx="1798082"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4"/>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agination gris">
  <p:cSld name="Pagination gris">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363501" y="1884671"/>
            <a:ext cx="4595098" cy="31446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496"/>
              <a:buFont typeface="Calibri"/>
              <a:buNone/>
              <a:defRPr sz="349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363501" y="5059035"/>
            <a:ext cx="4595098" cy="165367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583"/>
              </a:spcBef>
              <a:spcAft>
                <a:spcPts val="0"/>
              </a:spcAft>
              <a:buClr>
                <a:schemeClr val="dk1"/>
              </a:buClr>
              <a:buSzPts val="1398"/>
              <a:buNone/>
              <a:defRPr sz="1398">
                <a:solidFill>
                  <a:schemeClr val="dk1"/>
                </a:solidFill>
              </a:defRPr>
            </a:lvl1pPr>
            <a:lvl2pPr marL="914400" lvl="1" indent="-228600" algn="l">
              <a:lnSpc>
                <a:spcPct val="90000"/>
              </a:lnSpc>
              <a:spcBef>
                <a:spcPts val="291"/>
              </a:spcBef>
              <a:spcAft>
                <a:spcPts val="0"/>
              </a:spcAft>
              <a:buClr>
                <a:srgbClr val="888888"/>
              </a:buClr>
              <a:buSzPts val="1165"/>
              <a:buNone/>
              <a:defRPr sz="1165">
                <a:solidFill>
                  <a:srgbClr val="888888"/>
                </a:solidFill>
              </a:defRPr>
            </a:lvl2pPr>
            <a:lvl3pPr marL="1371600" lvl="2" indent="-228600" algn="l">
              <a:lnSpc>
                <a:spcPct val="90000"/>
              </a:lnSpc>
              <a:spcBef>
                <a:spcPts val="291"/>
              </a:spcBef>
              <a:spcAft>
                <a:spcPts val="0"/>
              </a:spcAft>
              <a:buClr>
                <a:srgbClr val="888888"/>
              </a:buClr>
              <a:buSzPts val="1049"/>
              <a:buNone/>
              <a:defRPr sz="1049">
                <a:solidFill>
                  <a:srgbClr val="888888"/>
                </a:solidFill>
              </a:defRPr>
            </a:lvl3pPr>
            <a:lvl4pPr marL="1828800" lvl="3" indent="-228600" algn="l">
              <a:lnSpc>
                <a:spcPct val="90000"/>
              </a:lnSpc>
              <a:spcBef>
                <a:spcPts val="291"/>
              </a:spcBef>
              <a:spcAft>
                <a:spcPts val="0"/>
              </a:spcAft>
              <a:buClr>
                <a:srgbClr val="888888"/>
              </a:buClr>
              <a:buSzPts val="932"/>
              <a:buNone/>
              <a:defRPr sz="932">
                <a:solidFill>
                  <a:srgbClr val="888888"/>
                </a:solidFill>
              </a:defRPr>
            </a:lvl4pPr>
            <a:lvl5pPr marL="2286000" lvl="4" indent="-228600" algn="l">
              <a:lnSpc>
                <a:spcPct val="90000"/>
              </a:lnSpc>
              <a:spcBef>
                <a:spcPts val="291"/>
              </a:spcBef>
              <a:spcAft>
                <a:spcPts val="0"/>
              </a:spcAft>
              <a:buClr>
                <a:srgbClr val="888888"/>
              </a:buClr>
              <a:buSzPts val="932"/>
              <a:buNone/>
              <a:defRPr sz="932">
                <a:solidFill>
                  <a:srgbClr val="888888"/>
                </a:solidFill>
              </a:defRPr>
            </a:lvl5pPr>
            <a:lvl6pPr marL="2743200" lvl="5" indent="-228600" algn="l">
              <a:lnSpc>
                <a:spcPct val="90000"/>
              </a:lnSpc>
              <a:spcBef>
                <a:spcPts val="291"/>
              </a:spcBef>
              <a:spcAft>
                <a:spcPts val="0"/>
              </a:spcAft>
              <a:buClr>
                <a:srgbClr val="888888"/>
              </a:buClr>
              <a:buSzPts val="932"/>
              <a:buNone/>
              <a:defRPr sz="932">
                <a:solidFill>
                  <a:srgbClr val="888888"/>
                </a:solidFill>
              </a:defRPr>
            </a:lvl6pPr>
            <a:lvl7pPr marL="3200400" lvl="6" indent="-228600" algn="l">
              <a:lnSpc>
                <a:spcPct val="90000"/>
              </a:lnSpc>
              <a:spcBef>
                <a:spcPts val="291"/>
              </a:spcBef>
              <a:spcAft>
                <a:spcPts val="0"/>
              </a:spcAft>
              <a:buClr>
                <a:srgbClr val="888888"/>
              </a:buClr>
              <a:buSzPts val="932"/>
              <a:buNone/>
              <a:defRPr sz="932">
                <a:solidFill>
                  <a:srgbClr val="888888"/>
                </a:solidFill>
              </a:defRPr>
            </a:lvl7pPr>
            <a:lvl8pPr marL="3657600" lvl="7" indent="-228600" algn="l">
              <a:lnSpc>
                <a:spcPct val="90000"/>
              </a:lnSpc>
              <a:spcBef>
                <a:spcPts val="291"/>
              </a:spcBef>
              <a:spcAft>
                <a:spcPts val="0"/>
              </a:spcAft>
              <a:buClr>
                <a:srgbClr val="888888"/>
              </a:buClr>
              <a:buSzPts val="932"/>
              <a:buNone/>
              <a:defRPr sz="932">
                <a:solidFill>
                  <a:srgbClr val="888888"/>
                </a:solidFill>
              </a:defRPr>
            </a:lvl8pPr>
            <a:lvl9pPr marL="4114800" lvl="8" indent="-228600" algn="l">
              <a:lnSpc>
                <a:spcPct val="90000"/>
              </a:lnSpc>
              <a:spcBef>
                <a:spcPts val="291"/>
              </a:spcBef>
              <a:spcAft>
                <a:spcPts val="0"/>
              </a:spcAft>
              <a:buClr>
                <a:srgbClr val="888888"/>
              </a:buClr>
              <a:buSzPts val="932"/>
              <a:buNone/>
              <a:defRPr sz="932">
                <a:solidFill>
                  <a:srgbClr val="888888"/>
                </a:solidFill>
              </a:defRPr>
            </a:lvl9pPr>
          </a:lstStyle>
          <a:p>
            <a:endParaRPr/>
          </a:p>
        </p:txBody>
      </p:sp>
      <p:sp>
        <p:nvSpPr>
          <p:cNvPr id="34" name="Google Shape;34;p5"/>
          <p:cNvSpPr txBox="1">
            <a:spLocks noGrp="1"/>
          </p:cNvSpPr>
          <p:nvPr>
            <p:ph type="dt" idx="10"/>
          </p:nvPr>
        </p:nvSpPr>
        <p:spPr>
          <a:xfrm>
            <a:off x="366276" y="7006700"/>
            <a:ext cx="1198721"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699">
                <a:solidFill>
                  <a:srgbClr val="7F7F7F"/>
                </a:solidFill>
                <a:latin typeface="Comfortaa"/>
                <a:ea typeface="Comfortaa"/>
                <a:cs typeface="Comfortaa"/>
                <a:sym typeface="Comfortaa"/>
              </a:defRPr>
            </a:lvl1pPr>
            <a:lvl2pPr marL="0" lvl="1" indent="0" algn="ctr">
              <a:spcBef>
                <a:spcPts val="0"/>
              </a:spcBef>
              <a:buNone/>
              <a:defRPr sz="699">
                <a:solidFill>
                  <a:srgbClr val="7F7F7F"/>
                </a:solidFill>
                <a:latin typeface="Comfortaa"/>
                <a:ea typeface="Comfortaa"/>
                <a:cs typeface="Comfortaa"/>
                <a:sym typeface="Comfortaa"/>
              </a:defRPr>
            </a:lvl2pPr>
            <a:lvl3pPr marL="0" lvl="2" indent="0" algn="ctr">
              <a:spcBef>
                <a:spcPts val="0"/>
              </a:spcBef>
              <a:buNone/>
              <a:defRPr sz="699">
                <a:solidFill>
                  <a:srgbClr val="7F7F7F"/>
                </a:solidFill>
                <a:latin typeface="Comfortaa"/>
                <a:ea typeface="Comfortaa"/>
                <a:cs typeface="Comfortaa"/>
                <a:sym typeface="Comfortaa"/>
              </a:defRPr>
            </a:lvl3pPr>
            <a:lvl4pPr marL="0" lvl="3" indent="0" algn="ctr">
              <a:spcBef>
                <a:spcPts val="0"/>
              </a:spcBef>
              <a:buNone/>
              <a:defRPr sz="699">
                <a:solidFill>
                  <a:srgbClr val="7F7F7F"/>
                </a:solidFill>
                <a:latin typeface="Comfortaa"/>
                <a:ea typeface="Comfortaa"/>
                <a:cs typeface="Comfortaa"/>
                <a:sym typeface="Comfortaa"/>
              </a:defRPr>
            </a:lvl4pPr>
            <a:lvl5pPr marL="0" lvl="4" indent="0" algn="ctr">
              <a:spcBef>
                <a:spcPts val="0"/>
              </a:spcBef>
              <a:buNone/>
              <a:defRPr sz="699">
                <a:solidFill>
                  <a:srgbClr val="7F7F7F"/>
                </a:solidFill>
                <a:latin typeface="Comfortaa"/>
                <a:ea typeface="Comfortaa"/>
                <a:cs typeface="Comfortaa"/>
                <a:sym typeface="Comfortaa"/>
              </a:defRPr>
            </a:lvl5pPr>
            <a:lvl6pPr marL="0" lvl="5" indent="0" algn="ctr">
              <a:spcBef>
                <a:spcPts val="0"/>
              </a:spcBef>
              <a:buNone/>
              <a:defRPr sz="699">
                <a:solidFill>
                  <a:srgbClr val="7F7F7F"/>
                </a:solidFill>
                <a:latin typeface="Comfortaa"/>
                <a:ea typeface="Comfortaa"/>
                <a:cs typeface="Comfortaa"/>
                <a:sym typeface="Comfortaa"/>
              </a:defRPr>
            </a:lvl6pPr>
            <a:lvl7pPr marL="0" lvl="6" indent="0" algn="ctr">
              <a:spcBef>
                <a:spcPts val="0"/>
              </a:spcBef>
              <a:buNone/>
              <a:defRPr sz="699">
                <a:solidFill>
                  <a:srgbClr val="7F7F7F"/>
                </a:solidFill>
                <a:latin typeface="Comfortaa"/>
                <a:ea typeface="Comfortaa"/>
                <a:cs typeface="Comfortaa"/>
                <a:sym typeface="Comfortaa"/>
              </a:defRPr>
            </a:lvl7pPr>
            <a:lvl8pPr marL="0" lvl="7" indent="0" algn="ctr">
              <a:spcBef>
                <a:spcPts val="0"/>
              </a:spcBef>
              <a:buNone/>
              <a:defRPr sz="699">
                <a:solidFill>
                  <a:srgbClr val="7F7F7F"/>
                </a:solidFill>
                <a:latin typeface="Comfortaa"/>
                <a:ea typeface="Comfortaa"/>
                <a:cs typeface="Comfortaa"/>
                <a:sym typeface="Comfortaa"/>
              </a:defRPr>
            </a:lvl8pPr>
            <a:lvl9pPr marL="0" lvl="8" indent="0" algn="ctr">
              <a:spcBef>
                <a:spcPts val="0"/>
              </a:spcBef>
              <a:buNone/>
              <a:defRPr sz="699">
                <a:solidFill>
                  <a:srgbClr val="7F7F7F"/>
                </a:solidFill>
                <a:latin typeface="Comfortaa"/>
                <a:ea typeface="Comfortaa"/>
                <a:cs typeface="Comfortaa"/>
                <a:sym typeface="Comfortaa"/>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pagination">
  <p:cSld name="pagination">
    <p:spTree>
      <p:nvGrpSpPr>
        <p:cNvPr id="1" name="Shape 36"/>
        <p:cNvGrpSpPr/>
        <p:nvPr/>
      </p:nvGrpSpPr>
      <p:grpSpPr>
        <a:xfrm>
          <a:off x="0" y="0"/>
          <a:ext cx="0" cy="0"/>
          <a:chOff x="0" y="0"/>
          <a:chExt cx="0" cy="0"/>
        </a:xfrm>
      </p:grpSpPr>
      <p:sp>
        <p:nvSpPr>
          <p:cNvPr id="37" name="Google Shape;37;p6"/>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699">
                <a:solidFill>
                  <a:srgbClr val="7F7F7F"/>
                </a:solidFill>
                <a:latin typeface="Comfortaa"/>
                <a:ea typeface="Comfortaa"/>
                <a:cs typeface="Comfortaa"/>
                <a:sym typeface="Comfortaa"/>
              </a:defRPr>
            </a:lvl1pPr>
            <a:lvl2pPr marL="0" lvl="1" indent="0" algn="ctr">
              <a:spcBef>
                <a:spcPts val="0"/>
              </a:spcBef>
              <a:buNone/>
              <a:defRPr sz="699">
                <a:solidFill>
                  <a:srgbClr val="7F7F7F"/>
                </a:solidFill>
                <a:latin typeface="Comfortaa"/>
                <a:ea typeface="Comfortaa"/>
                <a:cs typeface="Comfortaa"/>
                <a:sym typeface="Comfortaa"/>
              </a:defRPr>
            </a:lvl2pPr>
            <a:lvl3pPr marL="0" lvl="2" indent="0" algn="ctr">
              <a:spcBef>
                <a:spcPts val="0"/>
              </a:spcBef>
              <a:buNone/>
              <a:defRPr sz="699">
                <a:solidFill>
                  <a:srgbClr val="7F7F7F"/>
                </a:solidFill>
                <a:latin typeface="Comfortaa"/>
                <a:ea typeface="Comfortaa"/>
                <a:cs typeface="Comfortaa"/>
                <a:sym typeface="Comfortaa"/>
              </a:defRPr>
            </a:lvl3pPr>
            <a:lvl4pPr marL="0" lvl="3" indent="0" algn="ctr">
              <a:spcBef>
                <a:spcPts val="0"/>
              </a:spcBef>
              <a:buNone/>
              <a:defRPr sz="699">
                <a:solidFill>
                  <a:srgbClr val="7F7F7F"/>
                </a:solidFill>
                <a:latin typeface="Comfortaa"/>
                <a:ea typeface="Comfortaa"/>
                <a:cs typeface="Comfortaa"/>
                <a:sym typeface="Comfortaa"/>
              </a:defRPr>
            </a:lvl4pPr>
            <a:lvl5pPr marL="0" lvl="4" indent="0" algn="ctr">
              <a:spcBef>
                <a:spcPts val="0"/>
              </a:spcBef>
              <a:buNone/>
              <a:defRPr sz="699">
                <a:solidFill>
                  <a:srgbClr val="7F7F7F"/>
                </a:solidFill>
                <a:latin typeface="Comfortaa"/>
                <a:ea typeface="Comfortaa"/>
                <a:cs typeface="Comfortaa"/>
                <a:sym typeface="Comfortaa"/>
              </a:defRPr>
            </a:lvl5pPr>
            <a:lvl6pPr marL="0" lvl="5" indent="0" algn="ctr">
              <a:spcBef>
                <a:spcPts val="0"/>
              </a:spcBef>
              <a:buNone/>
              <a:defRPr sz="699">
                <a:solidFill>
                  <a:srgbClr val="7F7F7F"/>
                </a:solidFill>
                <a:latin typeface="Comfortaa"/>
                <a:ea typeface="Comfortaa"/>
                <a:cs typeface="Comfortaa"/>
                <a:sym typeface="Comfortaa"/>
              </a:defRPr>
            </a:lvl6pPr>
            <a:lvl7pPr marL="0" lvl="6" indent="0" algn="ctr">
              <a:spcBef>
                <a:spcPts val="0"/>
              </a:spcBef>
              <a:buNone/>
              <a:defRPr sz="699">
                <a:solidFill>
                  <a:srgbClr val="7F7F7F"/>
                </a:solidFill>
                <a:latin typeface="Comfortaa"/>
                <a:ea typeface="Comfortaa"/>
                <a:cs typeface="Comfortaa"/>
                <a:sym typeface="Comfortaa"/>
              </a:defRPr>
            </a:lvl7pPr>
            <a:lvl8pPr marL="0" lvl="7" indent="0" algn="ctr">
              <a:spcBef>
                <a:spcPts val="0"/>
              </a:spcBef>
              <a:buNone/>
              <a:defRPr sz="699">
                <a:solidFill>
                  <a:srgbClr val="7F7F7F"/>
                </a:solidFill>
                <a:latin typeface="Comfortaa"/>
                <a:ea typeface="Comfortaa"/>
                <a:cs typeface="Comfortaa"/>
                <a:sym typeface="Comfortaa"/>
              </a:defRPr>
            </a:lvl8pPr>
            <a:lvl9pPr marL="0" lvl="8" indent="0" algn="ctr">
              <a:spcBef>
                <a:spcPts val="0"/>
              </a:spcBef>
              <a:buNone/>
              <a:defRPr sz="699">
                <a:solidFill>
                  <a:srgbClr val="7F7F7F"/>
                </a:solidFill>
                <a:latin typeface="Comfortaa"/>
                <a:ea typeface="Comfortaa"/>
                <a:cs typeface="Comfortaa"/>
                <a:sym typeface="Comfortaa"/>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66276" y="402484"/>
            <a:ext cx="4595098"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7"/>
          <p:cNvSpPr txBox="1">
            <a:spLocks noGrp="1"/>
          </p:cNvSpPr>
          <p:nvPr>
            <p:ph type="body" idx="1"/>
          </p:nvPr>
        </p:nvSpPr>
        <p:spPr>
          <a:xfrm>
            <a:off x="366276" y="2012414"/>
            <a:ext cx="2264251" cy="47965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583"/>
              </a:spcBef>
              <a:spcAft>
                <a:spcPts val="0"/>
              </a:spcAft>
              <a:buClr>
                <a:schemeClr val="dk1"/>
              </a:buClr>
              <a:buSzPts val="1800"/>
              <a:buChar char="•"/>
              <a:defRPr/>
            </a:lvl1pPr>
            <a:lvl2pPr marL="914400" lvl="1" indent="-342900" algn="l">
              <a:lnSpc>
                <a:spcPct val="90000"/>
              </a:lnSpc>
              <a:spcBef>
                <a:spcPts val="291"/>
              </a:spcBef>
              <a:spcAft>
                <a:spcPts val="0"/>
              </a:spcAft>
              <a:buClr>
                <a:schemeClr val="dk1"/>
              </a:buClr>
              <a:buSzPts val="1800"/>
              <a:buChar char="•"/>
              <a:defRPr/>
            </a:lvl2pPr>
            <a:lvl3pPr marL="1371600" lvl="2" indent="-342900" algn="l">
              <a:lnSpc>
                <a:spcPct val="90000"/>
              </a:lnSpc>
              <a:spcBef>
                <a:spcPts val="291"/>
              </a:spcBef>
              <a:spcAft>
                <a:spcPts val="0"/>
              </a:spcAft>
              <a:buClr>
                <a:schemeClr val="dk1"/>
              </a:buClr>
              <a:buSzPts val="1800"/>
              <a:buChar char="•"/>
              <a:defRPr/>
            </a:lvl3pPr>
            <a:lvl4pPr marL="1828800" lvl="3" indent="-342900" algn="l">
              <a:lnSpc>
                <a:spcPct val="90000"/>
              </a:lnSpc>
              <a:spcBef>
                <a:spcPts val="291"/>
              </a:spcBef>
              <a:spcAft>
                <a:spcPts val="0"/>
              </a:spcAft>
              <a:buClr>
                <a:schemeClr val="dk1"/>
              </a:buClr>
              <a:buSzPts val="1800"/>
              <a:buChar char="•"/>
              <a:defRPr/>
            </a:lvl4pPr>
            <a:lvl5pPr marL="2286000" lvl="4" indent="-342900" algn="l">
              <a:lnSpc>
                <a:spcPct val="90000"/>
              </a:lnSpc>
              <a:spcBef>
                <a:spcPts val="291"/>
              </a:spcBef>
              <a:spcAft>
                <a:spcPts val="0"/>
              </a:spcAft>
              <a:buClr>
                <a:schemeClr val="dk1"/>
              </a:buClr>
              <a:buSzPts val="1800"/>
              <a:buChar char="•"/>
              <a:defRPr/>
            </a:lvl5pPr>
            <a:lvl6pPr marL="2743200" lvl="5" indent="-342900" algn="l">
              <a:lnSpc>
                <a:spcPct val="90000"/>
              </a:lnSpc>
              <a:spcBef>
                <a:spcPts val="291"/>
              </a:spcBef>
              <a:spcAft>
                <a:spcPts val="0"/>
              </a:spcAft>
              <a:buClr>
                <a:schemeClr val="dk1"/>
              </a:buClr>
              <a:buSzPts val="1800"/>
              <a:buChar char="•"/>
              <a:defRPr/>
            </a:lvl6pPr>
            <a:lvl7pPr marL="3200400" lvl="6" indent="-342900" algn="l">
              <a:lnSpc>
                <a:spcPct val="90000"/>
              </a:lnSpc>
              <a:spcBef>
                <a:spcPts val="291"/>
              </a:spcBef>
              <a:spcAft>
                <a:spcPts val="0"/>
              </a:spcAft>
              <a:buClr>
                <a:schemeClr val="dk1"/>
              </a:buClr>
              <a:buSzPts val="1800"/>
              <a:buChar char="•"/>
              <a:defRPr/>
            </a:lvl7pPr>
            <a:lvl8pPr marL="3657600" lvl="7" indent="-342900" algn="l">
              <a:lnSpc>
                <a:spcPct val="90000"/>
              </a:lnSpc>
              <a:spcBef>
                <a:spcPts val="291"/>
              </a:spcBef>
              <a:spcAft>
                <a:spcPts val="0"/>
              </a:spcAft>
              <a:buClr>
                <a:schemeClr val="dk1"/>
              </a:buClr>
              <a:buSzPts val="1800"/>
              <a:buChar char="•"/>
              <a:defRPr/>
            </a:lvl8pPr>
            <a:lvl9pPr marL="4114800" lvl="8" indent="-342900" algn="l">
              <a:lnSpc>
                <a:spcPct val="90000"/>
              </a:lnSpc>
              <a:spcBef>
                <a:spcPts val="291"/>
              </a:spcBef>
              <a:spcAft>
                <a:spcPts val="0"/>
              </a:spcAft>
              <a:buClr>
                <a:schemeClr val="dk1"/>
              </a:buClr>
              <a:buSzPts val="1800"/>
              <a:buChar char="•"/>
              <a:defRPr/>
            </a:lvl9pPr>
          </a:lstStyle>
          <a:p>
            <a:endParaRPr/>
          </a:p>
        </p:txBody>
      </p:sp>
      <p:sp>
        <p:nvSpPr>
          <p:cNvPr id="41" name="Google Shape;41;p7"/>
          <p:cNvSpPr txBox="1">
            <a:spLocks noGrp="1"/>
          </p:cNvSpPr>
          <p:nvPr>
            <p:ph type="body" idx="2"/>
          </p:nvPr>
        </p:nvSpPr>
        <p:spPr>
          <a:xfrm>
            <a:off x="2697123" y="2012414"/>
            <a:ext cx="2264251" cy="47965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583"/>
              </a:spcBef>
              <a:spcAft>
                <a:spcPts val="0"/>
              </a:spcAft>
              <a:buClr>
                <a:schemeClr val="dk1"/>
              </a:buClr>
              <a:buSzPts val="1800"/>
              <a:buChar char="•"/>
              <a:defRPr/>
            </a:lvl1pPr>
            <a:lvl2pPr marL="914400" lvl="1" indent="-342900" algn="l">
              <a:lnSpc>
                <a:spcPct val="90000"/>
              </a:lnSpc>
              <a:spcBef>
                <a:spcPts val="291"/>
              </a:spcBef>
              <a:spcAft>
                <a:spcPts val="0"/>
              </a:spcAft>
              <a:buClr>
                <a:schemeClr val="dk1"/>
              </a:buClr>
              <a:buSzPts val="1800"/>
              <a:buChar char="•"/>
              <a:defRPr/>
            </a:lvl2pPr>
            <a:lvl3pPr marL="1371600" lvl="2" indent="-342900" algn="l">
              <a:lnSpc>
                <a:spcPct val="90000"/>
              </a:lnSpc>
              <a:spcBef>
                <a:spcPts val="291"/>
              </a:spcBef>
              <a:spcAft>
                <a:spcPts val="0"/>
              </a:spcAft>
              <a:buClr>
                <a:schemeClr val="dk1"/>
              </a:buClr>
              <a:buSzPts val="1800"/>
              <a:buChar char="•"/>
              <a:defRPr/>
            </a:lvl3pPr>
            <a:lvl4pPr marL="1828800" lvl="3" indent="-342900" algn="l">
              <a:lnSpc>
                <a:spcPct val="90000"/>
              </a:lnSpc>
              <a:spcBef>
                <a:spcPts val="291"/>
              </a:spcBef>
              <a:spcAft>
                <a:spcPts val="0"/>
              </a:spcAft>
              <a:buClr>
                <a:schemeClr val="dk1"/>
              </a:buClr>
              <a:buSzPts val="1800"/>
              <a:buChar char="•"/>
              <a:defRPr/>
            </a:lvl4pPr>
            <a:lvl5pPr marL="2286000" lvl="4" indent="-342900" algn="l">
              <a:lnSpc>
                <a:spcPct val="90000"/>
              </a:lnSpc>
              <a:spcBef>
                <a:spcPts val="291"/>
              </a:spcBef>
              <a:spcAft>
                <a:spcPts val="0"/>
              </a:spcAft>
              <a:buClr>
                <a:schemeClr val="dk1"/>
              </a:buClr>
              <a:buSzPts val="1800"/>
              <a:buChar char="•"/>
              <a:defRPr/>
            </a:lvl5pPr>
            <a:lvl6pPr marL="2743200" lvl="5" indent="-342900" algn="l">
              <a:lnSpc>
                <a:spcPct val="90000"/>
              </a:lnSpc>
              <a:spcBef>
                <a:spcPts val="291"/>
              </a:spcBef>
              <a:spcAft>
                <a:spcPts val="0"/>
              </a:spcAft>
              <a:buClr>
                <a:schemeClr val="dk1"/>
              </a:buClr>
              <a:buSzPts val="1800"/>
              <a:buChar char="•"/>
              <a:defRPr/>
            </a:lvl6pPr>
            <a:lvl7pPr marL="3200400" lvl="6" indent="-342900" algn="l">
              <a:lnSpc>
                <a:spcPct val="90000"/>
              </a:lnSpc>
              <a:spcBef>
                <a:spcPts val="291"/>
              </a:spcBef>
              <a:spcAft>
                <a:spcPts val="0"/>
              </a:spcAft>
              <a:buClr>
                <a:schemeClr val="dk1"/>
              </a:buClr>
              <a:buSzPts val="1800"/>
              <a:buChar char="•"/>
              <a:defRPr/>
            </a:lvl7pPr>
            <a:lvl8pPr marL="3657600" lvl="7" indent="-342900" algn="l">
              <a:lnSpc>
                <a:spcPct val="90000"/>
              </a:lnSpc>
              <a:spcBef>
                <a:spcPts val="291"/>
              </a:spcBef>
              <a:spcAft>
                <a:spcPts val="0"/>
              </a:spcAft>
              <a:buClr>
                <a:schemeClr val="dk1"/>
              </a:buClr>
              <a:buSzPts val="1800"/>
              <a:buChar char="•"/>
              <a:defRPr/>
            </a:lvl8pPr>
            <a:lvl9pPr marL="4114800" lvl="8" indent="-342900" algn="l">
              <a:lnSpc>
                <a:spcPct val="90000"/>
              </a:lnSpc>
              <a:spcBef>
                <a:spcPts val="291"/>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366276" y="7006700"/>
            <a:ext cx="1198721"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7"/>
          <p:cNvSpPr txBox="1">
            <a:spLocks noGrp="1"/>
          </p:cNvSpPr>
          <p:nvPr>
            <p:ph type="ftr" idx="11"/>
          </p:nvPr>
        </p:nvSpPr>
        <p:spPr>
          <a:xfrm>
            <a:off x="1764784" y="7006700"/>
            <a:ext cx="1798082"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7"/>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66970" y="402484"/>
            <a:ext cx="4595098"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body" idx="1"/>
          </p:nvPr>
        </p:nvSpPr>
        <p:spPr>
          <a:xfrm>
            <a:off x="366971" y="1853171"/>
            <a:ext cx="2253845" cy="90821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583"/>
              </a:spcBef>
              <a:spcAft>
                <a:spcPts val="0"/>
              </a:spcAft>
              <a:buClr>
                <a:schemeClr val="dk1"/>
              </a:buClr>
              <a:buSzPts val="1398"/>
              <a:buNone/>
              <a:defRPr sz="1398" b="1"/>
            </a:lvl1pPr>
            <a:lvl2pPr marL="914400" lvl="1" indent="-228600" algn="l">
              <a:lnSpc>
                <a:spcPct val="90000"/>
              </a:lnSpc>
              <a:spcBef>
                <a:spcPts val="291"/>
              </a:spcBef>
              <a:spcAft>
                <a:spcPts val="0"/>
              </a:spcAft>
              <a:buClr>
                <a:schemeClr val="dk1"/>
              </a:buClr>
              <a:buSzPts val="1165"/>
              <a:buNone/>
              <a:defRPr sz="1165" b="1"/>
            </a:lvl2pPr>
            <a:lvl3pPr marL="1371600" lvl="2" indent="-228600" algn="l">
              <a:lnSpc>
                <a:spcPct val="90000"/>
              </a:lnSpc>
              <a:spcBef>
                <a:spcPts val="291"/>
              </a:spcBef>
              <a:spcAft>
                <a:spcPts val="0"/>
              </a:spcAft>
              <a:buClr>
                <a:schemeClr val="dk1"/>
              </a:buClr>
              <a:buSzPts val="1049"/>
              <a:buNone/>
              <a:defRPr sz="1049" b="1"/>
            </a:lvl3pPr>
            <a:lvl4pPr marL="1828800" lvl="3" indent="-228600" algn="l">
              <a:lnSpc>
                <a:spcPct val="90000"/>
              </a:lnSpc>
              <a:spcBef>
                <a:spcPts val="291"/>
              </a:spcBef>
              <a:spcAft>
                <a:spcPts val="0"/>
              </a:spcAft>
              <a:buClr>
                <a:schemeClr val="dk1"/>
              </a:buClr>
              <a:buSzPts val="932"/>
              <a:buNone/>
              <a:defRPr sz="932" b="1"/>
            </a:lvl4pPr>
            <a:lvl5pPr marL="2286000" lvl="4" indent="-228600" algn="l">
              <a:lnSpc>
                <a:spcPct val="90000"/>
              </a:lnSpc>
              <a:spcBef>
                <a:spcPts val="291"/>
              </a:spcBef>
              <a:spcAft>
                <a:spcPts val="0"/>
              </a:spcAft>
              <a:buClr>
                <a:schemeClr val="dk1"/>
              </a:buClr>
              <a:buSzPts val="932"/>
              <a:buNone/>
              <a:defRPr sz="932" b="1"/>
            </a:lvl5pPr>
            <a:lvl6pPr marL="2743200" lvl="5" indent="-228600" algn="l">
              <a:lnSpc>
                <a:spcPct val="90000"/>
              </a:lnSpc>
              <a:spcBef>
                <a:spcPts val="291"/>
              </a:spcBef>
              <a:spcAft>
                <a:spcPts val="0"/>
              </a:spcAft>
              <a:buClr>
                <a:schemeClr val="dk1"/>
              </a:buClr>
              <a:buSzPts val="932"/>
              <a:buNone/>
              <a:defRPr sz="932" b="1"/>
            </a:lvl6pPr>
            <a:lvl7pPr marL="3200400" lvl="6" indent="-228600" algn="l">
              <a:lnSpc>
                <a:spcPct val="90000"/>
              </a:lnSpc>
              <a:spcBef>
                <a:spcPts val="291"/>
              </a:spcBef>
              <a:spcAft>
                <a:spcPts val="0"/>
              </a:spcAft>
              <a:buClr>
                <a:schemeClr val="dk1"/>
              </a:buClr>
              <a:buSzPts val="932"/>
              <a:buNone/>
              <a:defRPr sz="932" b="1"/>
            </a:lvl7pPr>
            <a:lvl8pPr marL="3657600" lvl="7" indent="-228600" algn="l">
              <a:lnSpc>
                <a:spcPct val="90000"/>
              </a:lnSpc>
              <a:spcBef>
                <a:spcPts val="291"/>
              </a:spcBef>
              <a:spcAft>
                <a:spcPts val="0"/>
              </a:spcAft>
              <a:buClr>
                <a:schemeClr val="dk1"/>
              </a:buClr>
              <a:buSzPts val="932"/>
              <a:buNone/>
              <a:defRPr sz="932" b="1"/>
            </a:lvl8pPr>
            <a:lvl9pPr marL="4114800" lvl="8" indent="-228600" algn="l">
              <a:lnSpc>
                <a:spcPct val="90000"/>
              </a:lnSpc>
              <a:spcBef>
                <a:spcPts val="291"/>
              </a:spcBef>
              <a:spcAft>
                <a:spcPts val="0"/>
              </a:spcAft>
              <a:buClr>
                <a:schemeClr val="dk1"/>
              </a:buClr>
              <a:buSzPts val="932"/>
              <a:buNone/>
              <a:defRPr sz="932" b="1"/>
            </a:lvl9pPr>
          </a:lstStyle>
          <a:p>
            <a:endParaRPr/>
          </a:p>
        </p:txBody>
      </p:sp>
      <p:sp>
        <p:nvSpPr>
          <p:cNvPr id="48" name="Google Shape;48;p8"/>
          <p:cNvSpPr txBox="1">
            <a:spLocks noGrp="1"/>
          </p:cNvSpPr>
          <p:nvPr>
            <p:ph type="body" idx="2"/>
          </p:nvPr>
        </p:nvSpPr>
        <p:spPr>
          <a:xfrm>
            <a:off x="366971" y="2761381"/>
            <a:ext cx="2253845" cy="40615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583"/>
              </a:spcBef>
              <a:spcAft>
                <a:spcPts val="0"/>
              </a:spcAft>
              <a:buClr>
                <a:schemeClr val="dk1"/>
              </a:buClr>
              <a:buSzPts val="1800"/>
              <a:buChar char="•"/>
              <a:defRPr/>
            </a:lvl1pPr>
            <a:lvl2pPr marL="914400" lvl="1" indent="-342900" algn="l">
              <a:lnSpc>
                <a:spcPct val="90000"/>
              </a:lnSpc>
              <a:spcBef>
                <a:spcPts val="291"/>
              </a:spcBef>
              <a:spcAft>
                <a:spcPts val="0"/>
              </a:spcAft>
              <a:buClr>
                <a:schemeClr val="dk1"/>
              </a:buClr>
              <a:buSzPts val="1800"/>
              <a:buChar char="•"/>
              <a:defRPr/>
            </a:lvl2pPr>
            <a:lvl3pPr marL="1371600" lvl="2" indent="-342900" algn="l">
              <a:lnSpc>
                <a:spcPct val="90000"/>
              </a:lnSpc>
              <a:spcBef>
                <a:spcPts val="291"/>
              </a:spcBef>
              <a:spcAft>
                <a:spcPts val="0"/>
              </a:spcAft>
              <a:buClr>
                <a:schemeClr val="dk1"/>
              </a:buClr>
              <a:buSzPts val="1800"/>
              <a:buChar char="•"/>
              <a:defRPr/>
            </a:lvl3pPr>
            <a:lvl4pPr marL="1828800" lvl="3" indent="-342900" algn="l">
              <a:lnSpc>
                <a:spcPct val="90000"/>
              </a:lnSpc>
              <a:spcBef>
                <a:spcPts val="291"/>
              </a:spcBef>
              <a:spcAft>
                <a:spcPts val="0"/>
              </a:spcAft>
              <a:buClr>
                <a:schemeClr val="dk1"/>
              </a:buClr>
              <a:buSzPts val="1800"/>
              <a:buChar char="•"/>
              <a:defRPr/>
            </a:lvl4pPr>
            <a:lvl5pPr marL="2286000" lvl="4" indent="-342900" algn="l">
              <a:lnSpc>
                <a:spcPct val="90000"/>
              </a:lnSpc>
              <a:spcBef>
                <a:spcPts val="291"/>
              </a:spcBef>
              <a:spcAft>
                <a:spcPts val="0"/>
              </a:spcAft>
              <a:buClr>
                <a:schemeClr val="dk1"/>
              </a:buClr>
              <a:buSzPts val="1800"/>
              <a:buChar char="•"/>
              <a:defRPr/>
            </a:lvl5pPr>
            <a:lvl6pPr marL="2743200" lvl="5" indent="-342900" algn="l">
              <a:lnSpc>
                <a:spcPct val="90000"/>
              </a:lnSpc>
              <a:spcBef>
                <a:spcPts val="291"/>
              </a:spcBef>
              <a:spcAft>
                <a:spcPts val="0"/>
              </a:spcAft>
              <a:buClr>
                <a:schemeClr val="dk1"/>
              </a:buClr>
              <a:buSzPts val="1800"/>
              <a:buChar char="•"/>
              <a:defRPr/>
            </a:lvl6pPr>
            <a:lvl7pPr marL="3200400" lvl="6" indent="-342900" algn="l">
              <a:lnSpc>
                <a:spcPct val="90000"/>
              </a:lnSpc>
              <a:spcBef>
                <a:spcPts val="291"/>
              </a:spcBef>
              <a:spcAft>
                <a:spcPts val="0"/>
              </a:spcAft>
              <a:buClr>
                <a:schemeClr val="dk1"/>
              </a:buClr>
              <a:buSzPts val="1800"/>
              <a:buChar char="•"/>
              <a:defRPr/>
            </a:lvl7pPr>
            <a:lvl8pPr marL="3657600" lvl="7" indent="-342900" algn="l">
              <a:lnSpc>
                <a:spcPct val="90000"/>
              </a:lnSpc>
              <a:spcBef>
                <a:spcPts val="291"/>
              </a:spcBef>
              <a:spcAft>
                <a:spcPts val="0"/>
              </a:spcAft>
              <a:buClr>
                <a:schemeClr val="dk1"/>
              </a:buClr>
              <a:buSzPts val="1800"/>
              <a:buChar char="•"/>
              <a:defRPr/>
            </a:lvl8pPr>
            <a:lvl9pPr marL="4114800" lvl="8" indent="-342900" algn="l">
              <a:lnSpc>
                <a:spcPct val="90000"/>
              </a:lnSpc>
              <a:spcBef>
                <a:spcPts val="291"/>
              </a:spcBef>
              <a:spcAft>
                <a:spcPts val="0"/>
              </a:spcAft>
              <a:buClr>
                <a:schemeClr val="dk1"/>
              </a:buClr>
              <a:buSzPts val="1800"/>
              <a:buChar char="•"/>
              <a:defRPr/>
            </a:lvl9pPr>
          </a:lstStyle>
          <a:p>
            <a:endParaRPr/>
          </a:p>
        </p:txBody>
      </p:sp>
      <p:sp>
        <p:nvSpPr>
          <p:cNvPr id="49" name="Google Shape;49;p8"/>
          <p:cNvSpPr txBox="1">
            <a:spLocks noGrp="1"/>
          </p:cNvSpPr>
          <p:nvPr>
            <p:ph type="body" idx="3"/>
          </p:nvPr>
        </p:nvSpPr>
        <p:spPr>
          <a:xfrm>
            <a:off x="2697123" y="1853171"/>
            <a:ext cx="2264945" cy="90821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583"/>
              </a:spcBef>
              <a:spcAft>
                <a:spcPts val="0"/>
              </a:spcAft>
              <a:buClr>
                <a:schemeClr val="dk1"/>
              </a:buClr>
              <a:buSzPts val="1398"/>
              <a:buNone/>
              <a:defRPr sz="1398" b="1"/>
            </a:lvl1pPr>
            <a:lvl2pPr marL="914400" lvl="1" indent="-228600" algn="l">
              <a:lnSpc>
                <a:spcPct val="90000"/>
              </a:lnSpc>
              <a:spcBef>
                <a:spcPts val="291"/>
              </a:spcBef>
              <a:spcAft>
                <a:spcPts val="0"/>
              </a:spcAft>
              <a:buClr>
                <a:schemeClr val="dk1"/>
              </a:buClr>
              <a:buSzPts val="1165"/>
              <a:buNone/>
              <a:defRPr sz="1165" b="1"/>
            </a:lvl2pPr>
            <a:lvl3pPr marL="1371600" lvl="2" indent="-228600" algn="l">
              <a:lnSpc>
                <a:spcPct val="90000"/>
              </a:lnSpc>
              <a:spcBef>
                <a:spcPts val="291"/>
              </a:spcBef>
              <a:spcAft>
                <a:spcPts val="0"/>
              </a:spcAft>
              <a:buClr>
                <a:schemeClr val="dk1"/>
              </a:buClr>
              <a:buSzPts val="1049"/>
              <a:buNone/>
              <a:defRPr sz="1049" b="1"/>
            </a:lvl3pPr>
            <a:lvl4pPr marL="1828800" lvl="3" indent="-228600" algn="l">
              <a:lnSpc>
                <a:spcPct val="90000"/>
              </a:lnSpc>
              <a:spcBef>
                <a:spcPts val="291"/>
              </a:spcBef>
              <a:spcAft>
                <a:spcPts val="0"/>
              </a:spcAft>
              <a:buClr>
                <a:schemeClr val="dk1"/>
              </a:buClr>
              <a:buSzPts val="932"/>
              <a:buNone/>
              <a:defRPr sz="932" b="1"/>
            </a:lvl4pPr>
            <a:lvl5pPr marL="2286000" lvl="4" indent="-228600" algn="l">
              <a:lnSpc>
                <a:spcPct val="90000"/>
              </a:lnSpc>
              <a:spcBef>
                <a:spcPts val="291"/>
              </a:spcBef>
              <a:spcAft>
                <a:spcPts val="0"/>
              </a:spcAft>
              <a:buClr>
                <a:schemeClr val="dk1"/>
              </a:buClr>
              <a:buSzPts val="932"/>
              <a:buNone/>
              <a:defRPr sz="932" b="1"/>
            </a:lvl5pPr>
            <a:lvl6pPr marL="2743200" lvl="5" indent="-228600" algn="l">
              <a:lnSpc>
                <a:spcPct val="90000"/>
              </a:lnSpc>
              <a:spcBef>
                <a:spcPts val="291"/>
              </a:spcBef>
              <a:spcAft>
                <a:spcPts val="0"/>
              </a:spcAft>
              <a:buClr>
                <a:schemeClr val="dk1"/>
              </a:buClr>
              <a:buSzPts val="932"/>
              <a:buNone/>
              <a:defRPr sz="932" b="1"/>
            </a:lvl6pPr>
            <a:lvl7pPr marL="3200400" lvl="6" indent="-228600" algn="l">
              <a:lnSpc>
                <a:spcPct val="90000"/>
              </a:lnSpc>
              <a:spcBef>
                <a:spcPts val="291"/>
              </a:spcBef>
              <a:spcAft>
                <a:spcPts val="0"/>
              </a:spcAft>
              <a:buClr>
                <a:schemeClr val="dk1"/>
              </a:buClr>
              <a:buSzPts val="932"/>
              <a:buNone/>
              <a:defRPr sz="932" b="1"/>
            </a:lvl7pPr>
            <a:lvl8pPr marL="3657600" lvl="7" indent="-228600" algn="l">
              <a:lnSpc>
                <a:spcPct val="90000"/>
              </a:lnSpc>
              <a:spcBef>
                <a:spcPts val="291"/>
              </a:spcBef>
              <a:spcAft>
                <a:spcPts val="0"/>
              </a:spcAft>
              <a:buClr>
                <a:schemeClr val="dk1"/>
              </a:buClr>
              <a:buSzPts val="932"/>
              <a:buNone/>
              <a:defRPr sz="932" b="1"/>
            </a:lvl8pPr>
            <a:lvl9pPr marL="4114800" lvl="8" indent="-228600" algn="l">
              <a:lnSpc>
                <a:spcPct val="90000"/>
              </a:lnSpc>
              <a:spcBef>
                <a:spcPts val="291"/>
              </a:spcBef>
              <a:spcAft>
                <a:spcPts val="0"/>
              </a:spcAft>
              <a:buClr>
                <a:schemeClr val="dk1"/>
              </a:buClr>
              <a:buSzPts val="932"/>
              <a:buNone/>
              <a:defRPr sz="932" b="1"/>
            </a:lvl9pPr>
          </a:lstStyle>
          <a:p>
            <a:endParaRPr/>
          </a:p>
        </p:txBody>
      </p:sp>
      <p:sp>
        <p:nvSpPr>
          <p:cNvPr id="50" name="Google Shape;50;p8"/>
          <p:cNvSpPr txBox="1">
            <a:spLocks noGrp="1"/>
          </p:cNvSpPr>
          <p:nvPr>
            <p:ph type="body" idx="4"/>
          </p:nvPr>
        </p:nvSpPr>
        <p:spPr>
          <a:xfrm>
            <a:off x="2697123" y="2761381"/>
            <a:ext cx="2264945" cy="40615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583"/>
              </a:spcBef>
              <a:spcAft>
                <a:spcPts val="0"/>
              </a:spcAft>
              <a:buClr>
                <a:schemeClr val="dk1"/>
              </a:buClr>
              <a:buSzPts val="1800"/>
              <a:buChar char="•"/>
              <a:defRPr/>
            </a:lvl1pPr>
            <a:lvl2pPr marL="914400" lvl="1" indent="-342900" algn="l">
              <a:lnSpc>
                <a:spcPct val="90000"/>
              </a:lnSpc>
              <a:spcBef>
                <a:spcPts val="291"/>
              </a:spcBef>
              <a:spcAft>
                <a:spcPts val="0"/>
              </a:spcAft>
              <a:buClr>
                <a:schemeClr val="dk1"/>
              </a:buClr>
              <a:buSzPts val="1800"/>
              <a:buChar char="•"/>
              <a:defRPr/>
            </a:lvl2pPr>
            <a:lvl3pPr marL="1371600" lvl="2" indent="-342900" algn="l">
              <a:lnSpc>
                <a:spcPct val="90000"/>
              </a:lnSpc>
              <a:spcBef>
                <a:spcPts val="291"/>
              </a:spcBef>
              <a:spcAft>
                <a:spcPts val="0"/>
              </a:spcAft>
              <a:buClr>
                <a:schemeClr val="dk1"/>
              </a:buClr>
              <a:buSzPts val="1800"/>
              <a:buChar char="•"/>
              <a:defRPr/>
            </a:lvl3pPr>
            <a:lvl4pPr marL="1828800" lvl="3" indent="-342900" algn="l">
              <a:lnSpc>
                <a:spcPct val="90000"/>
              </a:lnSpc>
              <a:spcBef>
                <a:spcPts val="291"/>
              </a:spcBef>
              <a:spcAft>
                <a:spcPts val="0"/>
              </a:spcAft>
              <a:buClr>
                <a:schemeClr val="dk1"/>
              </a:buClr>
              <a:buSzPts val="1800"/>
              <a:buChar char="•"/>
              <a:defRPr/>
            </a:lvl4pPr>
            <a:lvl5pPr marL="2286000" lvl="4" indent="-342900" algn="l">
              <a:lnSpc>
                <a:spcPct val="90000"/>
              </a:lnSpc>
              <a:spcBef>
                <a:spcPts val="291"/>
              </a:spcBef>
              <a:spcAft>
                <a:spcPts val="0"/>
              </a:spcAft>
              <a:buClr>
                <a:schemeClr val="dk1"/>
              </a:buClr>
              <a:buSzPts val="1800"/>
              <a:buChar char="•"/>
              <a:defRPr/>
            </a:lvl5pPr>
            <a:lvl6pPr marL="2743200" lvl="5" indent="-342900" algn="l">
              <a:lnSpc>
                <a:spcPct val="90000"/>
              </a:lnSpc>
              <a:spcBef>
                <a:spcPts val="291"/>
              </a:spcBef>
              <a:spcAft>
                <a:spcPts val="0"/>
              </a:spcAft>
              <a:buClr>
                <a:schemeClr val="dk1"/>
              </a:buClr>
              <a:buSzPts val="1800"/>
              <a:buChar char="•"/>
              <a:defRPr/>
            </a:lvl6pPr>
            <a:lvl7pPr marL="3200400" lvl="6" indent="-342900" algn="l">
              <a:lnSpc>
                <a:spcPct val="90000"/>
              </a:lnSpc>
              <a:spcBef>
                <a:spcPts val="291"/>
              </a:spcBef>
              <a:spcAft>
                <a:spcPts val="0"/>
              </a:spcAft>
              <a:buClr>
                <a:schemeClr val="dk1"/>
              </a:buClr>
              <a:buSzPts val="1800"/>
              <a:buChar char="•"/>
              <a:defRPr/>
            </a:lvl7pPr>
            <a:lvl8pPr marL="3657600" lvl="7" indent="-342900" algn="l">
              <a:lnSpc>
                <a:spcPct val="90000"/>
              </a:lnSpc>
              <a:spcBef>
                <a:spcPts val="291"/>
              </a:spcBef>
              <a:spcAft>
                <a:spcPts val="0"/>
              </a:spcAft>
              <a:buClr>
                <a:schemeClr val="dk1"/>
              </a:buClr>
              <a:buSzPts val="1800"/>
              <a:buChar char="•"/>
              <a:defRPr/>
            </a:lvl8pPr>
            <a:lvl9pPr marL="4114800" lvl="8" indent="-342900" algn="l">
              <a:lnSpc>
                <a:spcPct val="90000"/>
              </a:lnSpc>
              <a:spcBef>
                <a:spcPts val="291"/>
              </a:spcBef>
              <a:spcAft>
                <a:spcPts val="0"/>
              </a:spcAft>
              <a:buClr>
                <a:schemeClr val="dk1"/>
              </a:buClr>
              <a:buSzPts val="1800"/>
              <a:buChar char="•"/>
              <a:defRPr/>
            </a:lvl9pPr>
          </a:lstStyle>
          <a:p>
            <a:endParaRPr/>
          </a:p>
        </p:txBody>
      </p:sp>
      <p:sp>
        <p:nvSpPr>
          <p:cNvPr id="51" name="Google Shape;51;p8"/>
          <p:cNvSpPr txBox="1">
            <a:spLocks noGrp="1"/>
          </p:cNvSpPr>
          <p:nvPr>
            <p:ph type="dt" idx="10"/>
          </p:nvPr>
        </p:nvSpPr>
        <p:spPr>
          <a:xfrm>
            <a:off x="366276" y="7006700"/>
            <a:ext cx="1198721"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ftr" idx="11"/>
          </p:nvPr>
        </p:nvSpPr>
        <p:spPr>
          <a:xfrm>
            <a:off x="1764784" y="7006700"/>
            <a:ext cx="1798082"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366276" y="402484"/>
            <a:ext cx="4595098"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dt" idx="10"/>
          </p:nvPr>
        </p:nvSpPr>
        <p:spPr>
          <a:xfrm>
            <a:off x="366276" y="7006700"/>
            <a:ext cx="1198721"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ftr" idx="11"/>
          </p:nvPr>
        </p:nvSpPr>
        <p:spPr>
          <a:xfrm>
            <a:off x="1764784" y="7006700"/>
            <a:ext cx="1798082"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9"/>
        <p:cNvGrpSpPr/>
        <p:nvPr/>
      </p:nvGrpSpPr>
      <p:grpSpPr>
        <a:xfrm>
          <a:off x="0" y="0"/>
          <a:ext cx="0" cy="0"/>
          <a:chOff x="0" y="0"/>
          <a:chExt cx="0" cy="0"/>
        </a:xfrm>
      </p:grpSpPr>
      <p:sp>
        <p:nvSpPr>
          <p:cNvPr id="60" name="Google Shape;60;p10"/>
          <p:cNvSpPr txBox="1">
            <a:spLocks noGrp="1"/>
          </p:cNvSpPr>
          <p:nvPr>
            <p:ph type="dt" idx="10"/>
          </p:nvPr>
        </p:nvSpPr>
        <p:spPr>
          <a:xfrm>
            <a:off x="366276" y="7006700"/>
            <a:ext cx="1198721"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10"/>
          <p:cNvSpPr txBox="1">
            <a:spLocks noGrp="1"/>
          </p:cNvSpPr>
          <p:nvPr>
            <p:ph type="ftr" idx="11"/>
          </p:nvPr>
        </p:nvSpPr>
        <p:spPr>
          <a:xfrm>
            <a:off x="1764784" y="7006700"/>
            <a:ext cx="1798082"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10"/>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66276" y="402484"/>
            <a:ext cx="4595098" cy="146118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563"/>
              <a:buFont typeface="Calibri"/>
              <a:buNone/>
              <a:defRPr sz="2563"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366276" y="2012414"/>
            <a:ext cx="4595098" cy="4796544"/>
          </a:xfrm>
          <a:prstGeom prst="rect">
            <a:avLst/>
          </a:prstGeom>
          <a:noFill/>
          <a:ln>
            <a:noFill/>
          </a:ln>
        </p:spPr>
        <p:txBody>
          <a:bodyPr spcFirstLastPara="1" wrap="square" lIns="91425" tIns="45700" rIns="91425" bIns="45700" anchor="t" anchorCtr="0">
            <a:normAutofit/>
          </a:bodyPr>
          <a:lstStyle>
            <a:lvl1pPr marL="457200" marR="0" lvl="0" indent="-332168" algn="l" rtl="0">
              <a:lnSpc>
                <a:spcPct val="90000"/>
              </a:lnSpc>
              <a:spcBef>
                <a:spcPts val="583"/>
              </a:spcBef>
              <a:spcAft>
                <a:spcPts val="0"/>
              </a:spcAft>
              <a:buClr>
                <a:schemeClr val="dk1"/>
              </a:buClr>
              <a:buSzPts val="1631"/>
              <a:buFont typeface="Arial"/>
              <a:buChar char="•"/>
              <a:defRPr sz="1631" b="0" i="0" u="none" strike="noStrike" cap="none">
                <a:solidFill>
                  <a:schemeClr val="dk1"/>
                </a:solidFill>
                <a:latin typeface="Calibri"/>
                <a:ea typeface="Calibri"/>
                <a:cs typeface="Calibri"/>
                <a:sym typeface="Calibri"/>
              </a:defRPr>
            </a:lvl1pPr>
            <a:lvl2pPr marL="914400" marR="0" lvl="1" indent="-317372" algn="l" rtl="0">
              <a:lnSpc>
                <a:spcPct val="90000"/>
              </a:lnSpc>
              <a:spcBef>
                <a:spcPts val="291"/>
              </a:spcBef>
              <a:spcAft>
                <a:spcPts val="0"/>
              </a:spcAft>
              <a:buClr>
                <a:schemeClr val="dk1"/>
              </a:buClr>
              <a:buSzPts val="1398"/>
              <a:buFont typeface="Arial"/>
              <a:buChar char="•"/>
              <a:defRPr sz="1398" b="0" i="0" u="none" strike="noStrike" cap="none">
                <a:solidFill>
                  <a:schemeClr val="dk1"/>
                </a:solidFill>
                <a:latin typeface="Calibri"/>
                <a:ea typeface="Calibri"/>
                <a:cs typeface="Calibri"/>
                <a:sym typeface="Calibri"/>
              </a:defRPr>
            </a:lvl2pPr>
            <a:lvl3pPr marL="1371600" marR="0" lvl="2" indent="-302577" algn="l" rtl="0">
              <a:lnSpc>
                <a:spcPct val="90000"/>
              </a:lnSpc>
              <a:spcBef>
                <a:spcPts val="291"/>
              </a:spcBef>
              <a:spcAft>
                <a:spcPts val="0"/>
              </a:spcAft>
              <a:buClr>
                <a:schemeClr val="dk1"/>
              </a:buClr>
              <a:buSzPts val="1165"/>
              <a:buFont typeface="Arial"/>
              <a:buChar char="•"/>
              <a:defRPr sz="1165" b="0" i="0" u="none" strike="noStrike" cap="none">
                <a:solidFill>
                  <a:schemeClr val="dk1"/>
                </a:solidFill>
                <a:latin typeface="Calibri"/>
                <a:ea typeface="Calibri"/>
                <a:cs typeface="Calibri"/>
                <a:sym typeface="Calibri"/>
              </a:defRPr>
            </a:lvl3pPr>
            <a:lvl4pPr marL="1828800" marR="0" lvl="3" indent="-295211" algn="l" rtl="0">
              <a:lnSpc>
                <a:spcPct val="90000"/>
              </a:lnSpc>
              <a:spcBef>
                <a:spcPts val="291"/>
              </a:spcBef>
              <a:spcAft>
                <a:spcPts val="0"/>
              </a:spcAft>
              <a:buClr>
                <a:schemeClr val="dk1"/>
              </a:buClr>
              <a:buSzPts val="1049"/>
              <a:buFont typeface="Arial"/>
              <a:buChar char="•"/>
              <a:defRPr sz="1049" b="0" i="0" u="none" strike="noStrike" cap="none">
                <a:solidFill>
                  <a:schemeClr val="dk1"/>
                </a:solidFill>
                <a:latin typeface="Calibri"/>
                <a:ea typeface="Calibri"/>
                <a:cs typeface="Calibri"/>
                <a:sym typeface="Calibri"/>
              </a:defRPr>
            </a:lvl4pPr>
            <a:lvl5pPr marL="2286000" marR="0" lvl="4" indent="-295211" algn="l" rtl="0">
              <a:lnSpc>
                <a:spcPct val="90000"/>
              </a:lnSpc>
              <a:spcBef>
                <a:spcPts val="291"/>
              </a:spcBef>
              <a:spcAft>
                <a:spcPts val="0"/>
              </a:spcAft>
              <a:buClr>
                <a:schemeClr val="dk1"/>
              </a:buClr>
              <a:buSzPts val="1049"/>
              <a:buFont typeface="Arial"/>
              <a:buChar char="•"/>
              <a:defRPr sz="1049" b="0" i="0" u="none" strike="noStrike" cap="none">
                <a:solidFill>
                  <a:schemeClr val="dk1"/>
                </a:solidFill>
                <a:latin typeface="Calibri"/>
                <a:ea typeface="Calibri"/>
                <a:cs typeface="Calibri"/>
                <a:sym typeface="Calibri"/>
              </a:defRPr>
            </a:lvl5pPr>
            <a:lvl6pPr marL="2743200" marR="0" lvl="5" indent="-295211" algn="l" rtl="0">
              <a:lnSpc>
                <a:spcPct val="90000"/>
              </a:lnSpc>
              <a:spcBef>
                <a:spcPts val="291"/>
              </a:spcBef>
              <a:spcAft>
                <a:spcPts val="0"/>
              </a:spcAft>
              <a:buClr>
                <a:schemeClr val="dk1"/>
              </a:buClr>
              <a:buSzPts val="1049"/>
              <a:buFont typeface="Arial"/>
              <a:buChar char="•"/>
              <a:defRPr sz="1049" b="0" i="0" u="none" strike="noStrike" cap="none">
                <a:solidFill>
                  <a:schemeClr val="dk1"/>
                </a:solidFill>
                <a:latin typeface="Calibri"/>
                <a:ea typeface="Calibri"/>
                <a:cs typeface="Calibri"/>
                <a:sym typeface="Calibri"/>
              </a:defRPr>
            </a:lvl6pPr>
            <a:lvl7pPr marL="3200400" marR="0" lvl="6" indent="-295211" algn="l" rtl="0">
              <a:lnSpc>
                <a:spcPct val="90000"/>
              </a:lnSpc>
              <a:spcBef>
                <a:spcPts val="291"/>
              </a:spcBef>
              <a:spcAft>
                <a:spcPts val="0"/>
              </a:spcAft>
              <a:buClr>
                <a:schemeClr val="dk1"/>
              </a:buClr>
              <a:buSzPts val="1049"/>
              <a:buFont typeface="Arial"/>
              <a:buChar char="•"/>
              <a:defRPr sz="1049" b="0" i="0" u="none" strike="noStrike" cap="none">
                <a:solidFill>
                  <a:schemeClr val="dk1"/>
                </a:solidFill>
                <a:latin typeface="Calibri"/>
                <a:ea typeface="Calibri"/>
                <a:cs typeface="Calibri"/>
                <a:sym typeface="Calibri"/>
              </a:defRPr>
            </a:lvl7pPr>
            <a:lvl8pPr marL="3657600" marR="0" lvl="7" indent="-295211" algn="l" rtl="0">
              <a:lnSpc>
                <a:spcPct val="90000"/>
              </a:lnSpc>
              <a:spcBef>
                <a:spcPts val="291"/>
              </a:spcBef>
              <a:spcAft>
                <a:spcPts val="0"/>
              </a:spcAft>
              <a:buClr>
                <a:schemeClr val="dk1"/>
              </a:buClr>
              <a:buSzPts val="1049"/>
              <a:buFont typeface="Arial"/>
              <a:buChar char="•"/>
              <a:defRPr sz="1049" b="0" i="0" u="none" strike="noStrike" cap="none">
                <a:solidFill>
                  <a:schemeClr val="dk1"/>
                </a:solidFill>
                <a:latin typeface="Calibri"/>
                <a:ea typeface="Calibri"/>
                <a:cs typeface="Calibri"/>
                <a:sym typeface="Calibri"/>
              </a:defRPr>
            </a:lvl8pPr>
            <a:lvl9pPr marL="4114800" marR="0" lvl="8" indent="-295211" algn="l" rtl="0">
              <a:lnSpc>
                <a:spcPct val="90000"/>
              </a:lnSpc>
              <a:spcBef>
                <a:spcPts val="291"/>
              </a:spcBef>
              <a:spcAft>
                <a:spcPts val="0"/>
              </a:spcAft>
              <a:buClr>
                <a:schemeClr val="dk1"/>
              </a:buClr>
              <a:buSzPts val="1049"/>
              <a:buFont typeface="Arial"/>
              <a:buChar char="•"/>
              <a:defRPr sz="1049"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699" b="0" i="0" u="none" strike="noStrike" cap="none">
                <a:solidFill>
                  <a:schemeClr val="lt1"/>
                </a:solidFill>
                <a:latin typeface="Comfortaa"/>
                <a:ea typeface="Comfortaa"/>
                <a:cs typeface="Comfortaa"/>
                <a:sym typeface="Comfortaa"/>
              </a:defRPr>
            </a:lvl1pPr>
            <a:lvl2pPr marL="0" marR="0" lvl="1" indent="0" algn="ctr" rtl="0">
              <a:spcBef>
                <a:spcPts val="0"/>
              </a:spcBef>
              <a:buNone/>
              <a:defRPr sz="699" b="0" i="0" u="none" strike="noStrike" cap="none">
                <a:solidFill>
                  <a:schemeClr val="lt1"/>
                </a:solidFill>
                <a:latin typeface="Comfortaa"/>
                <a:ea typeface="Comfortaa"/>
                <a:cs typeface="Comfortaa"/>
                <a:sym typeface="Comfortaa"/>
              </a:defRPr>
            </a:lvl2pPr>
            <a:lvl3pPr marL="0" marR="0" lvl="2" indent="0" algn="ctr" rtl="0">
              <a:spcBef>
                <a:spcPts val="0"/>
              </a:spcBef>
              <a:buNone/>
              <a:defRPr sz="699" b="0" i="0" u="none" strike="noStrike" cap="none">
                <a:solidFill>
                  <a:schemeClr val="lt1"/>
                </a:solidFill>
                <a:latin typeface="Comfortaa"/>
                <a:ea typeface="Comfortaa"/>
                <a:cs typeface="Comfortaa"/>
                <a:sym typeface="Comfortaa"/>
              </a:defRPr>
            </a:lvl3pPr>
            <a:lvl4pPr marL="0" marR="0" lvl="3" indent="0" algn="ctr" rtl="0">
              <a:spcBef>
                <a:spcPts val="0"/>
              </a:spcBef>
              <a:buNone/>
              <a:defRPr sz="699" b="0" i="0" u="none" strike="noStrike" cap="none">
                <a:solidFill>
                  <a:schemeClr val="lt1"/>
                </a:solidFill>
                <a:latin typeface="Comfortaa"/>
                <a:ea typeface="Comfortaa"/>
                <a:cs typeface="Comfortaa"/>
                <a:sym typeface="Comfortaa"/>
              </a:defRPr>
            </a:lvl4pPr>
            <a:lvl5pPr marL="0" marR="0" lvl="4" indent="0" algn="ctr" rtl="0">
              <a:spcBef>
                <a:spcPts val="0"/>
              </a:spcBef>
              <a:buNone/>
              <a:defRPr sz="699" b="0" i="0" u="none" strike="noStrike" cap="none">
                <a:solidFill>
                  <a:schemeClr val="lt1"/>
                </a:solidFill>
                <a:latin typeface="Comfortaa"/>
                <a:ea typeface="Comfortaa"/>
                <a:cs typeface="Comfortaa"/>
                <a:sym typeface="Comfortaa"/>
              </a:defRPr>
            </a:lvl5pPr>
            <a:lvl6pPr marL="0" marR="0" lvl="5" indent="0" algn="ctr" rtl="0">
              <a:spcBef>
                <a:spcPts val="0"/>
              </a:spcBef>
              <a:buNone/>
              <a:defRPr sz="699" b="0" i="0" u="none" strike="noStrike" cap="none">
                <a:solidFill>
                  <a:schemeClr val="lt1"/>
                </a:solidFill>
                <a:latin typeface="Comfortaa"/>
                <a:ea typeface="Comfortaa"/>
                <a:cs typeface="Comfortaa"/>
                <a:sym typeface="Comfortaa"/>
              </a:defRPr>
            </a:lvl6pPr>
            <a:lvl7pPr marL="0" marR="0" lvl="6" indent="0" algn="ctr" rtl="0">
              <a:spcBef>
                <a:spcPts val="0"/>
              </a:spcBef>
              <a:buNone/>
              <a:defRPr sz="699" b="0" i="0" u="none" strike="noStrike" cap="none">
                <a:solidFill>
                  <a:schemeClr val="lt1"/>
                </a:solidFill>
                <a:latin typeface="Comfortaa"/>
                <a:ea typeface="Comfortaa"/>
                <a:cs typeface="Comfortaa"/>
                <a:sym typeface="Comfortaa"/>
              </a:defRPr>
            </a:lvl7pPr>
            <a:lvl8pPr marL="0" marR="0" lvl="7" indent="0" algn="ctr" rtl="0">
              <a:spcBef>
                <a:spcPts val="0"/>
              </a:spcBef>
              <a:buNone/>
              <a:defRPr sz="699" b="0" i="0" u="none" strike="noStrike" cap="none">
                <a:solidFill>
                  <a:schemeClr val="lt1"/>
                </a:solidFill>
                <a:latin typeface="Comfortaa"/>
                <a:ea typeface="Comfortaa"/>
                <a:cs typeface="Comfortaa"/>
                <a:sym typeface="Comfortaa"/>
              </a:defRPr>
            </a:lvl8pPr>
            <a:lvl9pPr marL="0" marR="0" lvl="8" indent="0" algn="ctr" rtl="0">
              <a:spcBef>
                <a:spcPts val="0"/>
              </a:spcBef>
              <a:buNone/>
              <a:defRPr sz="699" b="0" i="0" u="none" strike="noStrike" cap="none">
                <a:solidFill>
                  <a:schemeClr val="lt1"/>
                </a:solidFill>
                <a:latin typeface="Comfortaa"/>
                <a:ea typeface="Comfortaa"/>
                <a:cs typeface="Comfortaa"/>
                <a:sym typeface="Comfortaa"/>
              </a:defRPr>
            </a:lvl9pPr>
          </a:lstStyle>
          <a:p>
            <a:pPr marL="0" lvl="0" indent="0" algn="ct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3" name="Google Shape;93;p15"/>
          <p:cNvSpPr/>
          <p:nvPr/>
        </p:nvSpPr>
        <p:spPr>
          <a:xfrm>
            <a:off x="0" y="0"/>
            <a:ext cx="5327650" cy="7559675"/>
          </a:xfrm>
          <a:prstGeom prst="rect">
            <a:avLst/>
          </a:prstGeom>
          <a:solidFill>
            <a:srgbClr val="0D677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94" name="Google Shape;94;p15"/>
          <p:cNvSpPr/>
          <p:nvPr/>
        </p:nvSpPr>
        <p:spPr>
          <a:xfrm>
            <a:off x="106553" y="5764969"/>
            <a:ext cx="5114544" cy="166405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txBox="1">
            <a:spLocks noGrp="1"/>
          </p:cNvSpPr>
          <p:nvPr>
            <p:ph type="ctrTitle"/>
          </p:nvPr>
        </p:nvSpPr>
        <p:spPr>
          <a:xfrm>
            <a:off x="486146" y="5889145"/>
            <a:ext cx="4355353" cy="78571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D6773"/>
              </a:buClr>
              <a:buSzPts val="2500"/>
              <a:buFont typeface="Comfortaa"/>
              <a:buNone/>
            </a:pPr>
            <a:r>
              <a:rPr lang="fr-FR" sz="2500" b="1">
                <a:solidFill>
                  <a:srgbClr val="0D6773"/>
                </a:solidFill>
                <a:latin typeface="Comfortaa"/>
                <a:ea typeface="Comfortaa"/>
                <a:cs typeface="Comfortaa"/>
                <a:sym typeface="Comfortaa"/>
              </a:rPr>
              <a:t>CARNET DE PROJET</a:t>
            </a:r>
            <a:endParaRPr/>
          </a:p>
        </p:txBody>
      </p:sp>
      <p:sp>
        <p:nvSpPr>
          <p:cNvPr id="96" name="Google Shape;96;p15"/>
          <p:cNvSpPr txBox="1">
            <a:spLocks noGrp="1"/>
          </p:cNvSpPr>
          <p:nvPr>
            <p:ph type="subTitle" idx="1"/>
          </p:nvPr>
        </p:nvSpPr>
        <p:spPr>
          <a:xfrm>
            <a:off x="748137" y="6799037"/>
            <a:ext cx="3831372" cy="505998"/>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0D6773"/>
              </a:buClr>
              <a:buSzPts val="1100"/>
              <a:buNone/>
            </a:pPr>
            <a:r>
              <a:rPr lang="fr-FR" sz="1100">
                <a:solidFill>
                  <a:srgbClr val="0D6773"/>
                </a:solidFill>
                <a:latin typeface="Comfortaa"/>
                <a:ea typeface="Comfortaa"/>
                <a:cs typeface="Comfortaa"/>
                <a:sym typeface="Comfortaa"/>
              </a:rPr>
              <a:t>Certification Alyra</a:t>
            </a:r>
            <a:endParaRPr/>
          </a:p>
        </p:txBody>
      </p:sp>
      <p:pic>
        <p:nvPicPr>
          <p:cNvPr id="97" name="Google Shape;97;p15" descr="Une image contenant vert, blanc, grand, boule&#10;&#10;Description générée automatiquement"/>
          <p:cNvPicPr preferRelativeResize="0"/>
          <p:nvPr/>
        </p:nvPicPr>
        <p:blipFill rotWithShape="1">
          <a:blip r:embed="rId3">
            <a:alphaModFix/>
          </a:blip>
          <a:srcRect l="15850" r="43994" b="1"/>
          <a:stretch/>
        </p:blipFill>
        <p:spPr>
          <a:xfrm>
            <a:off x="106553" y="129397"/>
            <a:ext cx="5114544" cy="5508588"/>
          </a:xfrm>
          <a:prstGeom prst="rect">
            <a:avLst/>
          </a:prstGeom>
          <a:noFill/>
          <a:ln>
            <a:noFill/>
          </a:ln>
        </p:spPr>
      </p:pic>
      <p:cxnSp>
        <p:nvCxnSpPr>
          <p:cNvPr id="98" name="Google Shape;98;p15"/>
          <p:cNvCxnSpPr/>
          <p:nvPr/>
        </p:nvCxnSpPr>
        <p:spPr>
          <a:xfrm>
            <a:off x="1266425" y="6731318"/>
            <a:ext cx="2797016" cy="0"/>
          </a:xfrm>
          <a:prstGeom prst="straightConnector1">
            <a:avLst/>
          </a:prstGeom>
          <a:noFill/>
          <a:ln w="9525" cap="flat" cmpd="sng">
            <a:solidFill>
              <a:srgbClr val="0D6773"/>
            </a:solidFill>
            <a:prstDash val="solid"/>
            <a:miter lim="800000"/>
            <a:headEnd type="none" w="sm" len="sm"/>
            <a:tailEnd type="none" w="sm" len="sm"/>
          </a:ln>
        </p:spPr>
      </p:cxnSp>
      <p:pic>
        <p:nvPicPr>
          <p:cNvPr id="99" name="Google Shape;99;p15"/>
          <p:cNvPicPr preferRelativeResize="0"/>
          <p:nvPr/>
        </p:nvPicPr>
        <p:blipFill>
          <a:blip r:embed="rId4">
            <a:alphaModFix/>
          </a:blip>
          <a:stretch>
            <a:fillRect/>
          </a:stretch>
        </p:blipFill>
        <p:spPr>
          <a:xfrm>
            <a:off x="1473200" y="382025"/>
            <a:ext cx="2381250" cy="1933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0" y="315300"/>
            <a:ext cx="5327650" cy="878152"/>
          </a:xfrm>
          <a:prstGeom prst="rect">
            <a:avLst/>
          </a:prstGeom>
          <a:noFill/>
          <a:ln>
            <a:noFill/>
          </a:ln>
        </p:spPr>
        <p:txBody>
          <a:bodyPr spcFirstLastPara="1" wrap="square" lIns="91425" tIns="45700" rIns="91425" bIns="45700" anchor="ctr" anchorCtr="0">
            <a:normAutofit/>
          </a:bodyPr>
          <a:lstStyle/>
          <a:p>
            <a:pPr marL="0" lvl="0" indent="0" algn="ctr" rtl="0">
              <a:lnSpc>
                <a:spcPct val="150000"/>
              </a:lnSpc>
              <a:spcBef>
                <a:spcPts val="0"/>
              </a:spcBef>
              <a:spcAft>
                <a:spcPts val="0"/>
              </a:spcAft>
              <a:buClr>
                <a:srgbClr val="0B7A75"/>
              </a:buClr>
              <a:buSzPts val="2000"/>
              <a:buFont typeface="Comfortaa"/>
              <a:buNone/>
            </a:pPr>
            <a:r>
              <a:rPr lang="fr-FR" sz="2000">
                <a:solidFill>
                  <a:srgbClr val="0B7A75"/>
                </a:solidFill>
                <a:latin typeface="Comfortaa"/>
                <a:ea typeface="Comfortaa"/>
                <a:cs typeface="Comfortaa"/>
                <a:sym typeface="Comfortaa"/>
              </a:rPr>
              <a:t>Avant de commencer…</a:t>
            </a:r>
            <a:endParaRPr sz="2000">
              <a:solidFill>
                <a:srgbClr val="0B7A75"/>
              </a:solidFill>
              <a:latin typeface="Comfortaa"/>
              <a:ea typeface="Comfortaa"/>
              <a:cs typeface="Comfortaa"/>
              <a:sym typeface="Comfortaa"/>
            </a:endParaRPr>
          </a:p>
        </p:txBody>
      </p:sp>
      <p:pic>
        <p:nvPicPr>
          <p:cNvPr id="105" name="Google Shape;105;p16" descr="Une image contenant vert, blanc, grand, boule&#10;&#10;Description générée automatiquement"/>
          <p:cNvPicPr preferRelativeResize="0">
            <a:picLocks noGrp="1"/>
          </p:cNvPicPr>
          <p:nvPr>
            <p:ph type="body" idx="1"/>
          </p:nvPr>
        </p:nvPicPr>
        <p:blipFill rotWithShape="1">
          <a:blip r:embed="rId3">
            <a:alphaModFix/>
          </a:blip>
          <a:srcRect/>
          <a:stretch/>
        </p:blipFill>
        <p:spPr>
          <a:xfrm>
            <a:off x="0" y="7254240"/>
            <a:ext cx="5327650" cy="305435"/>
          </a:xfrm>
          <a:prstGeom prst="rect">
            <a:avLst/>
          </a:prstGeom>
          <a:noFill/>
          <a:ln>
            <a:noFill/>
          </a:ln>
        </p:spPr>
      </p:pic>
      <p:pic>
        <p:nvPicPr>
          <p:cNvPr id="106" name="Google Shape;106;p16" descr="Une image contenant vert, blanc, grand, boule&#10;&#10;Description générée automatiquement"/>
          <p:cNvPicPr preferRelativeResize="0"/>
          <p:nvPr/>
        </p:nvPicPr>
        <p:blipFill rotWithShape="1">
          <a:blip r:embed="rId3">
            <a:alphaModFix/>
          </a:blip>
          <a:srcRect/>
          <a:stretch/>
        </p:blipFill>
        <p:spPr>
          <a:xfrm>
            <a:off x="1673920" y="1"/>
            <a:ext cx="1979811" cy="172983"/>
          </a:xfrm>
          <a:prstGeom prst="rect">
            <a:avLst/>
          </a:prstGeom>
          <a:noFill/>
          <a:ln>
            <a:noFill/>
          </a:ln>
        </p:spPr>
      </p:pic>
      <p:sp>
        <p:nvSpPr>
          <p:cNvPr id="107" name="Google Shape;107;p16"/>
          <p:cNvSpPr/>
          <p:nvPr/>
        </p:nvSpPr>
        <p:spPr>
          <a:xfrm>
            <a:off x="265350" y="1624701"/>
            <a:ext cx="4635000" cy="49833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fr-FR" sz="1600">
                <a:solidFill>
                  <a:schemeClr val="dk1"/>
                </a:solidFill>
                <a:latin typeface="Comfortaa"/>
                <a:ea typeface="Comfortaa"/>
                <a:cs typeface="Comfortaa"/>
                <a:sym typeface="Comfortaa"/>
              </a:rPr>
              <a:t>Bienvenue,</a:t>
            </a:r>
            <a:endParaRPr sz="1600">
              <a:solidFill>
                <a:schemeClr val="dk1"/>
              </a:solidFill>
              <a:latin typeface="Comfortaa"/>
              <a:ea typeface="Comfortaa"/>
              <a:cs typeface="Comfortaa"/>
              <a:sym typeface="Comfortaa"/>
            </a:endParaRPr>
          </a:p>
          <a:p>
            <a:pPr marL="0" marR="0" lvl="0" indent="0" algn="just" rtl="0">
              <a:spcBef>
                <a:spcPts val="0"/>
              </a:spcBef>
              <a:spcAft>
                <a:spcPts val="0"/>
              </a:spcAft>
              <a:buNone/>
            </a:pPr>
            <a:endParaRPr sz="1600">
              <a:solidFill>
                <a:schemeClr val="dk1"/>
              </a:solidFill>
              <a:latin typeface="Comfortaa"/>
              <a:ea typeface="Comfortaa"/>
              <a:cs typeface="Comfortaa"/>
              <a:sym typeface="Comfortaa"/>
            </a:endParaRPr>
          </a:p>
          <a:p>
            <a:pPr marL="0" marR="0" lvl="0" indent="0" algn="just" rtl="0">
              <a:spcBef>
                <a:spcPts val="0"/>
              </a:spcBef>
              <a:spcAft>
                <a:spcPts val="0"/>
              </a:spcAft>
              <a:buNone/>
            </a:pPr>
            <a:r>
              <a:rPr lang="fr-FR" sz="1600">
                <a:solidFill>
                  <a:schemeClr val="dk1"/>
                </a:solidFill>
                <a:latin typeface="Comfortaa"/>
                <a:ea typeface="Comfortaa"/>
                <a:cs typeface="Comfortaa"/>
                <a:sym typeface="Comfortaa"/>
              </a:rPr>
              <a:t>Voici le canevas pour l’élaboration de votre </a:t>
            </a:r>
            <a:r>
              <a:rPr lang="fr-FR" sz="1600">
                <a:solidFill>
                  <a:schemeClr val="dk1"/>
                </a:solidFill>
                <a:highlight>
                  <a:srgbClr val="FFFFFF"/>
                </a:highlight>
                <a:latin typeface="Comfortaa"/>
                <a:ea typeface="Comfortaa"/>
                <a:cs typeface="Comfortaa"/>
                <a:sym typeface="Comfortaa"/>
              </a:rPr>
              <a:t>carnet de projet.</a:t>
            </a:r>
            <a:endParaRPr sz="1600">
              <a:solidFill>
                <a:schemeClr val="dk1"/>
              </a:solidFill>
              <a:highlight>
                <a:srgbClr val="FFFFFF"/>
              </a:highlight>
              <a:latin typeface="Comfortaa"/>
              <a:ea typeface="Comfortaa"/>
              <a:cs typeface="Comfortaa"/>
              <a:sym typeface="Comfortaa"/>
            </a:endParaRPr>
          </a:p>
          <a:p>
            <a:pPr marL="0" marR="0" lvl="0" indent="0" algn="just" rtl="0">
              <a:spcBef>
                <a:spcPts val="0"/>
              </a:spcBef>
              <a:spcAft>
                <a:spcPts val="0"/>
              </a:spcAft>
              <a:buNone/>
            </a:pPr>
            <a:endParaRPr sz="1600">
              <a:solidFill>
                <a:schemeClr val="dk1"/>
              </a:solidFill>
              <a:latin typeface="Comfortaa"/>
              <a:ea typeface="Comfortaa"/>
              <a:cs typeface="Comfortaa"/>
              <a:sym typeface="Comfortaa"/>
            </a:endParaRPr>
          </a:p>
          <a:p>
            <a:pPr marL="0" marR="0" lvl="0" indent="0" algn="just" rtl="0">
              <a:spcBef>
                <a:spcPts val="0"/>
              </a:spcBef>
              <a:spcAft>
                <a:spcPts val="0"/>
              </a:spcAft>
              <a:buNone/>
            </a:pPr>
            <a:r>
              <a:rPr lang="fr-FR" sz="1600">
                <a:solidFill>
                  <a:schemeClr val="dk1"/>
                </a:solidFill>
                <a:latin typeface="Comfortaa"/>
                <a:ea typeface="Comfortaa"/>
                <a:cs typeface="Comfortaa"/>
                <a:sym typeface="Comfortaa"/>
              </a:rPr>
              <a:t>Ne changez pas la mise en forme afin de que le jury concentre son attention sur vos réponses.</a:t>
            </a:r>
            <a:endParaRPr sz="1600">
              <a:solidFill>
                <a:schemeClr val="dk1"/>
              </a:solidFill>
              <a:latin typeface="Comfortaa"/>
              <a:ea typeface="Comfortaa"/>
              <a:cs typeface="Comfortaa"/>
              <a:sym typeface="Comfortaa"/>
            </a:endParaRPr>
          </a:p>
          <a:p>
            <a:pPr marL="0" marR="0" lvl="0" indent="0" algn="just" rtl="0">
              <a:spcBef>
                <a:spcPts val="0"/>
              </a:spcBef>
              <a:spcAft>
                <a:spcPts val="0"/>
              </a:spcAft>
              <a:buNone/>
            </a:pPr>
            <a:endParaRPr sz="1600">
              <a:solidFill>
                <a:schemeClr val="dk1"/>
              </a:solidFill>
              <a:latin typeface="Comfortaa"/>
              <a:ea typeface="Comfortaa"/>
              <a:cs typeface="Comfortaa"/>
              <a:sym typeface="Comfortaa"/>
            </a:endParaRPr>
          </a:p>
          <a:p>
            <a:pPr marL="0" marR="0" lvl="0" indent="0" algn="just" rtl="0">
              <a:spcBef>
                <a:spcPts val="0"/>
              </a:spcBef>
              <a:spcAft>
                <a:spcPts val="0"/>
              </a:spcAft>
              <a:buNone/>
            </a:pPr>
            <a:r>
              <a:rPr lang="fr-FR" sz="1600">
                <a:solidFill>
                  <a:schemeClr val="dk1"/>
                </a:solidFill>
                <a:latin typeface="Comfortaa"/>
                <a:ea typeface="Comfortaa"/>
                <a:cs typeface="Comfortaa"/>
                <a:sym typeface="Comfortaa"/>
              </a:rPr>
              <a:t>Plusieurs questions seront posées, répondez honnêtement et surtout respectez la taille du texte et l’espace disponible. </a:t>
            </a:r>
            <a:endParaRPr sz="1600">
              <a:solidFill>
                <a:schemeClr val="dk1"/>
              </a:solidFill>
              <a:latin typeface="Comfortaa"/>
              <a:ea typeface="Comfortaa"/>
              <a:cs typeface="Comfortaa"/>
              <a:sym typeface="Comfortaa"/>
            </a:endParaRPr>
          </a:p>
          <a:p>
            <a:pPr marL="0" marR="0" lvl="0" indent="0" algn="just" rtl="0">
              <a:spcBef>
                <a:spcPts val="0"/>
              </a:spcBef>
              <a:spcAft>
                <a:spcPts val="0"/>
              </a:spcAft>
              <a:buNone/>
            </a:pPr>
            <a:endParaRPr sz="1600">
              <a:solidFill>
                <a:schemeClr val="dk1"/>
              </a:solidFill>
              <a:latin typeface="Comfortaa"/>
              <a:ea typeface="Comfortaa"/>
              <a:cs typeface="Comfortaa"/>
              <a:sym typeface="Comfortaa"/>
            </a:endParaRPr>
          </a:p>
          <a:p>
            <a:pPr marL="0" marR="0" lvl="0" indent="0" algn="just" rtl="0">
              <a:spcBef>
                <a:spcPts val="0"/>
              </a:spcBef>
              <a:spcAft>
                <a:spcPts val="0"/>
              </a:spcAft>
              <a:buNone/>
            </a:pPr>
            <a:r>
              <a:rPr lang="fr-FR" sz="1600">
                <a:solidFill>
                  <a:schemeClr val="dk1"/>
                </a:solidFill>
                <a:latin typeface="Comfortaa"/>
                <a:ea typeface="Comfortaa"/>
                <a:cs typeface="Comfortaa"/>
                <a:sym typeface="Comfortaa"/>
              </a:rPr>
              <a:t>Savoir être précis et concis est la clé !</a:t>
            </a:r>
            <a:endParaRPr sz="1600">
              <a:solidFill>
                <a:schemeClr val="dk1"/>
              </a:solidFill>
              <a:latin typeface="Comfortaa"/>
              <a:ea typeface="Comfortaa"/>
              <a:cs typeface="Comfortaa"/>
              <a:sym typeface="Comfortaa"/>
            </a:endParaRPr>
          </a:p>
          <a:p>
            <a:pPr marL="0" marR="0" lvl="0" indent="0" algn="just" rtl="0">
              <a:spcBef>
                <a:spcPts val="0"/>
              </a:spcBef>
              <a:spcAft>
                <a:spcPts val="0"/>
              </a:spcAft>
              <a:buNone/>
            </a:pPr>
            <a:endParaRPr sz="1600">
              <a:solidFill>
                <a:schemeClr val="dk1"/>
              </a:solidFill>
              <a:latin typeface="Comfortaa"/>
              <a:ea typeface="Comfortaa"/>
              <a:cs typeface="Comfortaa"/>
              <a:sym typeface="Comfortaa"/>
            </a:endParaRPr>
          </a:p>
          <a:p>
            <a:pPr marL="0" marR="0" lvl="0" indent="0" algn="just" rtl="0">
              <a:spcBef>
                <a:spcPts val="0"/>
              </a:spcBef>
              <a:spcAft>
                <a:spcPts val="0"/>
              </a:spcAft>
              <a:buNone/>
            </a:pPr>
            <a:endParaRPr sz="1600">
              <a:solidFill>
                <a:schemeClr val="dk1"/>
              </a:solidFill>
              <a:latin typeface="Comfortaa"/>
              <a:ea typeface="Comfortaa"/>
              <a:cs typeface="Comfortaa"/>
              <a:sym typeface="Comfortaa"/>
            </a:endParaRPr>
          </a:p>
          <a:p>
            <a:pPr marL="0" marR="0" lvl="0" indent="0" algn="just" rtl="0">
              <a:spcBef>
                <a:spcPts val="0"/>
              </a:spcBef>
              <a:spcAft>
                <a:spcPts val="0"/>
              </a:spcAft>
              <a:buNone/>
            </a:pPr>
            <a:endParaRPr sz="1600">
              <a:solidFill>
                <a:schemeClr val="dk1"/>
              </a:solidFill>
              <a:latin typeface="Comfortaa"/>
              <a:ea typeface="Comfortaa"/>
              <a:cs typeface="Comfortaa"/>
              <a:sym typeface="Comfortaa"/>
            </a:endParaRPr>
          </a:p>
          <a:p>
            <a:pPr marL="0" marR="0" lvl="0" indent="0" algn="r" rtl="0">
              <a:spcBef>
                <a:spcPts val="0"/>
              </a:spcBef>
              <a:spcAft>
                <a:spcPts val="0"/>
              </a:spcAft>
              <a:buNone/>
            </a:pPr>
            <a:r>
              <a:rPr lang="fr-FR" i="1">
                <a:solidFill>
                  <a:schemeClr val="dk1"/>
                </a:solidFill>
                <a:latin typeface="Comfortaa"/>
                <a:ea typeface="Comfortaa"/>
                <a:cs typeface="Comfortaa"/>
                <a:sym typeface="Comfortaa"/>
              </a:rPr>
              <a:t>Daniel Villa Monteiro</a:t>
            </a:r>
            <a:endParaRPr i="1"/>
          </a:p>
          <a:p>
            <a:pPr marL="0" marR="0" lvl="0" indent="0" algn="just" rtl="0">
              <a:spcBef>
                <a:spcPts val="0"/>
              </a:spcBef>
              <a:spcAft>
                <a:spcPts val="0"/>
              </a:spcAft>
              <a:buNone/>
            </a:pPr>
            <a:endParaRPr sz="1000">
              <a:solidFill>
                <a:schemeClr val="dk1"/>
              </a:solidFill>
              <a:latin typeface="Comfortaa"/>
              <a:ea typeface="Comfortaa"/>
              <a:cs typeface="Comfortaa"/>
              <a:sym typeface="Comfortaa"/>
            </a:endParaRPr>
          </a:p>
          <a:p>
            <a:pPr marL="0" marR="0" lvl="0" indent="0" algn="just" rtl="0">
              <a:spcBef>
                <a:spcPts val="0"/>
              </a:spcBef>
              <a:spcAft>
                <a:spcPts val="0"/>
              </a:spcAft>
              <a:buNone/>
            </a:pPr>
            <a:endParaRPr sz="1000">
              <a:solidFill>
                <a:schemeClr val="dk1"/>
              </a:solidFill>
              <a:latin typeface="Comfortaa"/>
              <a:ea typeface="Comfortaa"/>
              <a:cs typeface="Comfortaa"/>
              <a:sym typeface="Comfortaa"/>
            </a:endParaRPr>
          </a:p>
          <a:p>
            <a:pPr marL="0" marR="0" lvl="0" indent="0" algn="just" rtl="0">
              <a:spcBef>
                <a:spcPts val="0"/>
              </a:spcBef>
              <a:spcAft>
                <a:spcPts val="0"/>
              </a:spcAft>
              <a:buNone/>
            </a:pPr>
            <a:endParaRPr sz="1100">
              <a:solidFill>
                <a:schemeClr val="dk1"/>
              </a:solidFill>
              <a:latin typeface="Comfortaa"/>
              <a:ea typeface="Comfortaa"/>
              <a:cs typeface="Comfortaa"/>
              <a:sym typeface="Comfortaa"/>
            </a:endParaRPr>
          </a:p>
        </p:txBody>
      </p:sp>
      <p:pic>
        <p:nvPicPr>
          <p:cNvPr id="108" name="Google Shape;108;p16"/>
          <p:cNvPicPr preferRelativeResize="0"/>
          <p:nvPr/>
        </p:nvPicPr>
        <p:blipFill rotWithShape="1">
          <a:blip r:embed="rId4">
            <a:alphaModFix/>
          </a:blip>
          <a:srcRect l="66103" t="21244" r="29193" b="60034"/>
          <a:stretch/>
        </p:blipFill>
        <p:spPr>
          <a:xfrm>
            <a:off x="4802625" y="1327321"/>
            <a:ext cx="525026" cy="1175515"/>
          </a:xfrm>
          <a:prstGeom prst="rect">
            <a:avLst/>
          </a:prstGeom>
          <a:noFill/>
          <a:ln>
            <a:noFill/>
          </a:ln>
        </p:spPr>
      </p:pic>
      <p:pic>
        <p:nvPicPr>
          <p:cNvPr id="109" name="Google Shape;109;p16"/>
          <p:cNvPicPr preferRelativeResize="0"/>
          <p:nvPr/>
        </p:nvPicPr>
        <p:blipFill rotWithShape="1">
          <a:blip r:embed="rId4">
            <a:alphaModFix/>
          </a:blip>
          <a:srcRect l="66103" t="21244" r="29193" b="60034"/>
          <a:stretch/>
        </p:blipFill>
        <p:spPr>
          <a:xfrm rot="10800000">
            <a:off x="2826" y="5854441"/>
            <a:ext cx="525026" cy="1175515"/>
          </a:xfrm>
          <a:prstGeom prst="rect">
            <a:avLst/>
          </a:prstGeom>
          <a:noFill/>
          <a:ln>
            <a:noFill/>
          </a:ln>
        </p:spPr>
      </p:pic>
      <p:sp>
        <p:nvSpPr>
          <p:cNvPr id="110" name="Google Shape;110;p16"/>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1</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7"/>
          <p:cNvPicPr preferRelativeResize="0"/>
          <p:nvPr/>
        </p:nvPicPr>
        <p:blipFill rotWithShape="1">
          <a:blip r:embed="rId3">
            <a:alphaModFix/>
          </a:blip>
          <a:srcRect l="66103" t="21244" r="29193" b="60034"/>
          <a:stretch/>
        </p:blipFill>
        <p:spPr>
          <a:xfrm>
            <a:off x="4802625" y="1327321"/>
            <a:ext cx="525026" cy="1175515"/>
          </a:xfrm>
          <a:prstGeom prst="rect">
            <a:avLst/>
          </a:prstGeom>
          <a:noFill/>
          <a:ln>
            <a:noFill/>
          </a:ln>
        </p:spPr>
      </p:pic>
      <p:sp>
        <p:nvSpPr>
          <p:cNvPr id="116" name="Google Shape;116;p17"/>
          <p:cNvSpPr txBox="1">
            <a:spLocks noGrp="1"/>
          </p:cNvSpPr>
          <p:nvPr>
            <p:ph type="title"/>
          </p:nvPr>
        </p:nvSpPr>
        <p:spPr>
          <a:xfrm>
            <a:off x="446314" y="391015"/>
            <a:ext cx="3426774" cy="87815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B7A75"/>
              </a:buClr>
              <a:buSzPts val="2400"/>
              <a:buFont typeface="Comfortaa"/>
              <a:buNone/>
            </a:pPr>
            <a:r>
              <a:rPr lang="fr-FR" sz="2400">
                <a:solidFill>
                  <a:srgbClr val="0B7A75"/>
                </a:solidFill>
                <a:latin typeface="Comfortaa"/>
                <a:ea typeface="Comfortaa"/>
                <a:cs typeface="Comfortaa"/>
                <a:sym typeface="Comfortaa"/>
              </a:rPr>
              <a:t>Le projet</a:t>
            </a:r>
            <a:endParaRPr/>
          </a:p>
        </p:txBody>
      </p:sp>
      <p:pic>
        <p:nvPicPr>
          <p:cNvPr id="117" name="Google Shape;117;p17" descr="Une image contenant vert, blanc, grand, boule&#10;&#10;Description générée automatiquement"/>
          <p:cNvPicPr preferRelativeResize="0">
            <a:picLocks noGrp="1"/>
          </p:cNvPicPr>
          <p:nvPr>
            <p:ph type="body" idx="1"/>
          </p:nvPr>
        </p:nvPicPr>
        <p:blipFill rotWithShape="1">
          <a:blip r:embed="rId4">
            <a:alphaModFix/>
          </a:blip>
          <a:srcRect/>
          <a:stretch/>
        </p:blipFill>
        <p:spPr>
          <a:xfrm>
            <a:off x="0" y="7010400"/>
            <a:ext cx="5327650" cy="549275"/>
          </a:xfrm>
          <a:prstGeom prst="rect">
            <a:avLst/>
          </a:prstGeom>
          <a:noFill/>
          <a:ln>
            <a:noFill/>
          </a:ln>
        </p:spPr>
      </p:pic>
      <p:sp>
        <p:nvSpPr>
          <p:cNvPr id="118" name="Google Shape;118;p17"/>
          <p:cNvSpPr txBox="1"/>
          <p:nvPr/>
        </p:nvSpPr>
        <p:spPr>
          <a:xfrm>
            <a:off x="448920" y="2294572"/>
            <a:ext cx="4429800" cy="230828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200" b="1" dirty="0">
                <a:solidFill>
                  <a:srgbClr val="0B7A75"/>
                </a:solidFill>
                <a:latin typeface="Comfortaa"/>
                <a:ea typeface="Comfortaa"/>
                <a:cs typeface="Comfortaa"/>
                <a:sym typeface="Comfortaa"/>
              </a:rPr>
              <a:t>Maintenant que vous connaissez un peu mieux votre projet, décrivez-le moi avec vos mots et parlez moi de sa spécificité (50 mots maximum)</a:t>
            </a:r>
            <a:endParaRPr b="1" dirty="0"/>
          </a:p>
          <a:p>
            <a:pPr marL="0" marR="0" lvl="0" indent="0" algn="just" rtl="0">
              <a:spcBef>
                <a:spcPts val="0"/>
              </a:spcBef>
              <a:spcAft>
                <a:spcPts val="0"/>
              </a:spcAft>
              <a:buNone/>
            </a:pPr>
            <a:endParaRPr sz="1200" i="1" dirty="0">
              <a:solidFill>
                <a:schemeClr val="dk1"/>
              </a:solidFill>
              <a:latin typeface="Comfortaa"/>
              <a:ea typeface="Comfortaa"/>
              <a:cs typeface="Comfortaa"/>
              <a:sym typeface="Comfortaa"/>
            </a:endParaRPr>
          </a:p>
          <a:p>
            <a:pPr marL="0" marR="0" lvl="0" indent="0" algn="just" rtl="0">
              <a:spcBef>
                <a:spcPts val="0"/>
              </a:spcBef>
              <a:spcAft>
                <a:spcPts val="0"/>
              </a:spcAft>
              <a:buNone/>
            </a:pPr>
            <a:r>
              <a:rPr lang="fr-FR" sz="1200" dirty="0">
                <a:solidFill>
                  <a:schemeClr val="dk1"/>
                </a:solidFill>
                <a:latin typeface="Comfortaa"/>
                <a:ea typeface="Comfortaa"/>
                <a:cs typeface="Comfortaa"/>
                <a:sym typeface="Comfortaa"/>
              </a:rPr>
              <a:t>Notre projet est une plateforme de certification de documents/œuvres connecté à la blockchain.</a:t>
            </a:r>
          </a:p>
          <a:p>
            <a:pPr marL="0" marR="0" lvl="0" indent="0" algn="just" rtl="0">
              <a:spcBef>
                <a:spcPts val="0"/>
              </a:spcBef>
              <a:spcAft>
                <a:spcPts val="0"/>
              </a:spcAft>
              <a:buNone/>
            </a:pPr>
            <a:endParaRPr lang="fr-FR" sz="1200" dirty="0">
              <a:solidFill>
                <a:schemeClr val="dk1"/>
              </a:solidFill>
              <a:latin typeface="Comfortaa"/>
              <a:ea typeface="Comfortaa"/>
              <a:cs typeface="Comfortaa"/>
              <a:sym typeface="Comfortaa"/>
            </a:endParaRPr>
          </a:p>
          <a:p>
            <a:pPr marL="0" marR="0" lvl="0" indent="0" algn="just" rtl="0">
              <a:spcBef>
                <a:spcPts val="0"/>
              </a:spcBef>
              <a:spcAft>
                <a:spcPts val="0"/>
              </a:spcAft>
              <a:buNone/>
            </a:pPr>
            <a:r>
              <a:rPr lang="fr-FR" sz="1200" dirty="0">
                <a:solidFill>
                  <a:schemeClr val="dk1"/>
                </a:solidFill>
                <a:latin typeface="Comfortaa"/>
                <a:ea typeface="Comfortaa"/>
                <a:cs typeface="Comfortaa"/>
                <a:sym typeface="Comfortaa"/>
              </a:rPr>
              <a:t>Sa spécificité est de permettre la vérification de l’œuvre déposée par plusieurs intermédiaires (algorithmes de vérification, utilisateurs de la plateforme, experts) afin de lui donner une note d’authenticité et de la certifier en la </a:t>
            </a:r>
            <a:r>
              <a:rPr lang="fr-FR" sz="1200" dirty="0" err="1">
                <a:solidFill>
                  <a:schemeClr val="dk1"/>
                </a:solidFill>
                <a:latin typeface="Comfortaa"/>
                <a:ea typeface="Comfortaa"/>
                <a:cs typeface="Comfortaa"/>
                <a:sym typeface="Comfortaa"/>
              </a:rPr>
              <a:t>tokenisant</a:t>
            </a:r>
            <a:r>
              <a:rPr lang="fr-FR" sz="1200" dirty="0">
                <a:solidFill>
                  <a:schemeClr val="dk1"/>
                </a:solidFill>
                <a:latin typeface="Comfortaa"/>
                <a:ea typeface="Comfortaa"/>
                <a:cs typeface="Comfortaa"/>
                <a:sym typeface="Comfortaa"/>
              </a:rPr>
              <a:t>.</a:t>
            </a:r>
            <a:endParaRPr sz="1200" dirty="0">
              <a:solidFill>
                <a:schemeClr val="dk1"/>
              </a:solidFill>
              <a:latin typeface="Comfortaa"/>
              <a:ea typeface="Comfortaa"/>
              <a:cs typeface="Comfortaa"/>
              <a:sym typeface="Comfortaa"/>
            </a:endParaRPr>
          </a:p>
        </p:txBody>
      </p:sp>
      <p:pic>
        <p:nvPicPr>
          <p:cNvPr id="119" name="Google Shape;119;p17" descr="Une image contenant vert, blanc, grand, boule&#10;&#10;Description générée automatiquement"/>
          <p:cNvPicPr preferRelativeResize="0"/>
          <p:nvPr/>
        </p:nvPicPr>
        <p:blipFill rotWithShape="1">
          <a:blip r:embed="rId4">
            <a:alphaModFix/>
          </a:blip>
          <a:srcRect/>
          <a:stretch/>
        </p:blipFill>
        <p:spPr>
          <a:xfrm>
            <a:off x="525026" y="1214999"/>
            <a:ext cx="1188000" cy="54168"/>
          </a:xfrm>
          <a:prstGeom prst="rect">
            <a:avLst/>
          </a:prstGeom>
          <a:noFill/>
          <a:ln>
            <a:noFill/>
          </a:ln>
        </p:spPr>
      </p:pic>
      <p:pic>
        <p:nvPicPr>
          <p:cNvPr id="120" name="Google Shape;120;p17"/>
          <p:cNvPicPr preferRelativeResize="0"/>
          <p:nvPr/>
        </p:nvPicPr>
        <p:blipFill rotWithShape="1">
          <a:blip r:embed="rId3">
            <a:alphaModFix/>
          </a:blip>
          <a:srcRect l="66103" t="21244" r="29193" b="60034"/>
          <a:stretch/>
        </p:blipFill>
        <p:spPr>
          <a:xfrm rot="10800000">
            <a:off x="0" y="5538755"/>
            <a:ext cx="525026" cy="1175515"/>
          </a:xfrm>
          <a:prstGeom prst="rect">
            <a:avLst/>
          </a:prstGeom>
          <a:noFill/>
          <a:ln>
            <a:noFill/>
          </a:ln>
        </p:spPr>
      </p:pic>
      <p:sp>
        <p:nvSpPr>
          <p:cNvPr id="121" name="Google Shape;121;p17"/>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2</a:t>
            </a:fld>
            <a:endParaRPr/>
          </a:p>
        </p:txBody>
      </p:sp>
      <p:sp>
        <p:nvSpPr>
          <p:cNvPr id="122" name="Google Shape;122;p17"/>
          <p:cNvSpPr txBox="1"/>
          <p:nvPr/>
        </p:nvSpPr>
        <p:spPr>
          <a:xfrm>
            <a:off x="525020" y="1551022"/>
            <a:ext cx="4429800" cy="4617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200" b="1" dirty="0">
                <a:solidFill>
                  <a:srgbClr val="0B7A75"/>
                </a:solidFill>
                <a:latin typeface="Comfortaa"/>
                <a:ea typeface="Comfortaa"/>
                <a:cs typeface="Comfortaa"/>
                <a:sym typeface="Comfortaa"/>
              </a:rPr>
              <a:t>Nom : </a:t>
            </a:r>
            <a:r>
              <a:rPr lang="fr-FR" sz="1200" dirty="0">
                <a:solidFill>
                  <a:schemeClr val="dk1"/>
                </a:solidFill>
                <a:latin typeface="Comfortaa"/>
                <a:ea typeface="Comfortaa"/>
                <a:cs typeface="Comfortaa"/>
                <a:sym typeface="Comfortaa"/>
              </a:rPr>
              <a:t>El Jaafari</a:t>
            </a:r>
            <a:endParaRPr sz="1200" b="1" dirty="0">
              <a:solidFill>
                <a:srgbClr val="0B7A75"/>
              </a:solidFill>
              <a:latin typeface="Comfortaa"/>
              <a:ea typeface="Comfortaa"/>
              <a:cs typeface="Comfortaa"/>
              <a:sym typeface="Comfortaa"/>
            </a:endParaRPr>
          </a:p>
          <a:p>
            <a:pPr marL="0" marR="0" lvl="0" indent="0" algn="just" rtl="0">
              <a:spcBef>
                <a:spcPts val="0"/>
              </a:spcBef>
              <a:spcAft>
                <a:spcPts val="0"/>
              </a:spcAft>
              <a:buNone/>
            </a:pPr>
            <a:r>
              <a:rPr lang="fr-FR" sz="1200" b="1" dirty="0">
                <a:solidFill>
                  <a:srgbClr val="0B7A75"/>
                </a:solidFill>
                <a:latin typeface="Comfortaa"/>
                <a:ea typeface="Comfortaa"/>
                <a:cs typeface="Comfortaa"/>
                <a:sym typeface="Comfortaa"/>
              </a:rPr>
              <a:t>Prénom : </a:t>
            </a:r>
            <a:r>
              <a:rPr lang="fr-FR" sz="1200" dirty="0">
                <a:solidFill>
                  <a:schemeClr val="dk1"/>
                </a:solidFill>
                <a:latin typeface="Comfortaa"/>
                <a:sym typeface="Comfortaa"/>
              </a:rPr>
              <a:t>Marwane</a:t>
            </a:r>
            <a:endParaRPr sz="1200" dirty="0">
              <a:solidFill>
                <a:schemeClr val="dk1"/>
              </a:solidFill>
              <a:latin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title"/>
          </p:nvPr>
        </p:nvSpPr>
        <p:spPr>
          <a:xfrm>
            <a:off x="0" y="497076"/>
            <a:ext cx="5327650" cy="878152"/>
          </a:xfrm>
          <a:prstGeom prst="rect">
            <a:avLst/>
          </a:prstGeom>
          <a:noFill/>
          <a:ln>
            <a:noFill/>
          </a:ln>
        </p:spPr>
        <p:txBody>
          <a:bodyPr spcFirstLastPara="1" wrap="square" lIns="91425" tIns="45700" rIns="91425" bIns="45700" anchor="ctr" anchorCtr="0">
            <a:normAutofit/>
          </a:bodyPr>
          <a:lstStyle/>
          <a:p>
            <a:pPr marL="0" lvl="0" indent="0" algn="ctr" rtl="0">
              <a:lnSpc>
                <a:spcPct val="150000"/>
              </a:lnSpc>
              <a:spcBef>
                <a:spcPts val="0"/>
              </a:spcBef>
              <a:spcAft>
                <a:spcPts val="0"/>
              </a:spcAft>
              <a:buClr>
                <a:srgbClr val="0B7A75"/>
              </a:buClr>
              <a:buSzPts val="1800"/>
              <a:buFont typeface="Comfortaa"/>
              <a:buNone/>
            </a:pPr>
            <a:r>
              <a:rPr lang="fr-FR" sz="1800">
                <a:solidFill>
                  <a:srgbClr val="0B7A75"/>
                </a:solidFill>
                <a:latin typeface="Comfortaa"/>
                <a:ea typeface="Comfortaa"/>
                <a:cs typeface="Comfortaa"/>
                <a:sym typeface="Comfortaa"/>
              </a:rPr>
              <a:t>MON </a:t>
            </a:r>
            <a:br>
              <a:rPr lang="fr-FR" sz="1800">
                <a:solidFill>
                  <a:srgbClr val="0B7A75"/>
                </a:solidFill>
                <a:latin typeface="Comfortaa"/>
                <a:ea typeface="Comfortaa"/>
                <a:cs typeface="Comfortaa"/>
                <a:sym typeface="Comfortaa"/>
              </a:rPr>
            </a:br>
            <a:r>
              <a:rPr lang="fr-FR" sz="1800">
                <a:solidFill>
                  <a:srgbClr val="0B7A75"/>
                </a:solidFill>
                <a:latin typeface="Comfortaa"/>
                <a:ea typeface="Comfortaa"/>
                <a:cs typeface="Comfortaa"/>
                <a:sym typeface="Comfortaa"/>
              </a:rPr>
              <a:t>INTÉGRATION</a:t>
            </a:r>
            <a:endParaRPr/>
          </a:p>
        </p:txBody>
      </p:sp>
      <p:sp>
        <p:nvSpPr>
          <p:cNvPr id="128" name="Google Shape;128;p18"/>
          <p:cNvSpPr txBox="1"/>
          <p:nvPr/>
        </p:nvSpPr>
        <p:spPr>
          <a:xfrm>
            <a:off x="448950" y="1966025"/>
            <a:ext cx="4353600" cy="21236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b="1" dirty="0">
                <a:solidFill>
                  <a:srgbClr val="0B7A75"/>
                </a:solidFill>
                <a:latin typeface="Comfortaa"/>
                <a:ea typeface="Comfortaa"/>
                <a:cs typeface="Comfortaa"/>
                <a:sym typeface="Comfortaa"/>
              </a:rPr>
              <a:t>Comment avez-vous appris à faire connaissance avec votre équipe et définir la répartition des tâches de chacun dans le projet ?</a:t>
            </a:r>
            <a:br>
              <a:rPr lang="fr-FR" sz="1200" b="1" dirty="0">
                <a:solidFill>
                  <a:srgbClr val="0B7A75"/>
                </a:solidFill>
                <a:latin typeface="Comfortaa"/>
                <a:ea typeface="Comfortaa"/>
                <a:cs typeface="Comfortaa"/>
                <a:sym typeface="Comfortaa"/>
              </a:rPr>
            </a:br>
            <a:br>
              <a:rPr lang="fr-FR" sz="1200" b="1" dirty="0">
                <a:solidFill>
                  <a:srgbClr val="0B7A75"/>
                </a:solidFill>
                <a:latin typeface="Comfortaa"/>
                <a:ea typeface="Comfortaa"/>
                <a:cs typeface="Comfortaa"/>
                <a:sym typeface="Comfortaa"/>
              </a:rPr>
            </a:br>
            <a:r>
              <a:rPr lang="fr-FR" sz="1200" dirty="0">
                <a:solidFill>
                  <a:schemeClr val="dk1"/>
                </a:solidFill>
                <a:latin typeface="Comfortaa"/>
                <a:ea typeface="Comfortaa"/>
                <a:cs typeface="Comfortaa"/>
                <a:sym typeface="Comfortaa"/>
              </a:rPr>
              <a:t>Lors de notre première réunion, nous nous sommes présentés les uns aux autres et avons réalisé une première session de brainstorming via l’outil </a:t>
            </a:r>
            <a:r>
              <a:rPr lang="fr-FR" sz="1200" dirty="0" err="1">
                <a:solidFill>
                  <a:schemeClr val="dk1"/>
                </a:solidFill>
                <a:latin typeface="Comfortaa"/>
                <a:ea typeface="Comfortaa"/>
                <a:cs typeface="Comfortaa"/>
                <a:sym typeface="Comfortaa"/>
              </a:rPr>
              <a:t>Excalidraw</a:t>
            </a:r>
            <a:r>
              <a:rPr lang="fr-FR" sz="1200" dirty="0">
                <a:solidFill>
                  <a:schemeClr val="dk1"/>
                </a:solidFill>
                <a:latin typeface="Comfortaa"/>
                <a:ea typeface="Comfortaa"/>
                <a:cs typeface="Comfortaa"/>
                <a:sym typeface="Comfortaa"/>
              </a:rPr>
              <a:t>. </a:t>
            </a:r>
          </a:p>
          <a:p>
            <a:pPr marL="0" marR="0" lvl="0" indent="0" algn="l" rtl="0">
              <a:spcBef>
                <a:spcPts val="0"/>
              </a:spcBef>
              <a:spcAft>
                <a:spcPts val="0"/>
              </a:spcAft>
              <a:buNone/>
            </a:pPr>
            <a:r>
              <a:rPr lang="fr-FR" sz="1200" dirty="0">
                <a:solidFill>
                  <a:schemeClr val="dk1"/>
                </a:solidFill>
                <a:latin typeface="Comfortaa"/>
                <a:ea typeface="Comfortaa"/>
                <a:cs typeface="Comfortaa"/>
                <a:sym typeface="Comfortaa"/>
              </a:rPr>
              <a:t>Une fois les bases du projet posées, nous avons divisé le travail à réaliser (Powerpoint, </a:t>
            </a:r>
            <a:r>
              <a:rPr lang="fr-FR" sz="1200" dirty="0" err="1">
                <a:solidFill>
                  <a:schemeClr val="dk1"/>
                </a:solidFill>
                <a:latin typeface="Comfortaa"/>
                <a:ea typeface="Comfortaa"/>
                <a:cs typeface="Comfortaa"/>
                <a:sym typeface="Comfortaa"/>
              </a:rPr>
              <a:t>Figma</a:t>
            </a:r>
            <a:r>
              <a:rPr lang="fr-FR" sz="1200" dirty="0">
                <a:solidFill>
                  <a:schemeClr val="dk1"/>
                </a:solidFill>
                <a:latin typeface="Comfortaa"/>
                <a:ea typeface="Comfortaa"/>
                <a:cs typeface="Comfortaa"/>
                <a:sym typeface="Comfortaa"/>
              </a:rPr>
              <a:t>, BMC etc.) selon nos affinités sur les différents sujets.</a:t>
            </a:r>
            <a:endParaRPr sz="1200" i="1" dirty="0">
              <a:solidFill>
                <a:schemeClr val="dk1"/>
              </a:solidFill>
              <a:latin typeface="Comfortaa"/>
              <a:ea typeface="Comfortaa"/>
              <a:cs typeface="Comfortaa"/>
              <a:sym typeface="Comfortaa"/>
            </a:endParaRPr>
          </a:p>
        </p:txBody>
      </p:sp>
      <p:sp>
        <p:nvSpPr>
          <p:cNvPr id="129" name="Google Shape;129;p18"/>
          <p:cNvSpPr txBox="1"/>
          <p:nvPr/>
        </p:nvSpPr>
        <p:spPr>
          <a:xfrm>
            <a:off x="448945" y="4311031"/>
            <a:ext cx="4549800" cy="24929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b="1" dirty="0">
                <a:solidFill>
                  <a:srgbClr val="0B7A75"/>
                </a:solidFill>
                <a:latin typeface="Comfortaa"/>
                <a:ea typeface="Comfortaa"/>
                <a:cs typeface="Comfortaa"/>
                <a:sym typeface="Comfortaa"/>
              </a:rPr>
              <a:t>Comment vous êtes-vous organisé pour réaliser ce projet ?</a:t>
            </a:r>
            <a:br>
              <a:rPr lang="fr-FR" sz="1200" b="1" dirty="0">
                <a:solidFill>
                  <a:srgbClr val="0B7A75"/>
                </a:solidFill>
                <a:latin typeface="Comfortaa"/>
                <a:ea typeface="Comfortaa"/>
                <a:cs typeface="Comfortaa"/>
                <a:sym typeface="Comfortaa"/>
              </a:rPr>
            </a:br>
            <a:br>
              <a:rPr lang="fr-FR" sz="1200" b="1" dirty="0">
                <a:solidFill>
                  <a:srgbClr val="0B7A75"/>
                </a:solidFill>
                <a:latin typeface="Comfortaa"/>
                <a:ea typeface="Comfortaa"/>
                <a:cs typeface="Comfortaa"/>
                <a:sym typeface="Comfortaa"/>
              </a:rPr>
            </a:br>
            <a:r>
              <a:rPr lang="fr-FR" sz="1200" dirty="0">
                <a:solidFill>
                  <a:schemeClr val="dk1"/>
                </a:solidFill>
                <a:latin typeface="Comfortaa"/>
                <a:ea typeface="Comfortaa"/>
                <a:cs typeface="Comfortaa"/>
                <a:sym typeface="Comfortaa"/>
              </a:rPr>
              <a:t>Nous avons commencé par planifier des réunions récurrentes les lundi, mercredi et vendredi soir.</a:t>
            </a:r>
          </a:p>
          <a:p>
            <a:pPr marL="0" marR="0" lvl="0" indent="0" algn="l" rtl="0">
              <a:spcBef>
                <a:spcPts val="0"/>
              </a:spcBef>
              <a:spcAft>
                <a:spcPts val="0"/>
              </a:spcAft>
              <a:buNone/>
            </a:pPr>
            <a:r>
              <a:rPr lang="fr-FR" sz="1200" dirty="0">
                <a:solidFill>
                  <a:schemeClr val="dk1"/>
                </a:solidFill>
                <a:latin typeface="Comfortaa"/>
                <a:ea typeface="Comfortaa"/>
                <a:cs typeface="Comfortaa"/>
                <a:sym typeface="Comfortaa"/>
              </a:rPr>
              <a:t>En parallèle de ces réunions, nous avons réalisé des points ad-hoc suivant les disponibilités de chacun et les besoins du projet.</a:t>
            </a:r>
          </a:p>
          <a:p>
            <a:pPr marL="0" marR="0" lvl="0" indent="0" algn="l" rtl="0">
              <a:spcBef>
                <a:spcPts val="0"/>
              </a:spcBef>
              <a:spcAft>
                <a:spcPts val="0"/>
              </a:spcAft>
              <a:buNone/>
            </a:pPr>
            <a:endParaRPr lang="fr-FR" sz="1200" dirty="0">
              <a:solidFill>
                <a:schemeClr val="dk1"/>
              </a:solidFill>
              <a:latin typeface="Comfortaa"/>
              <a:ea typeface="Comfortaa"/>
              <a:cs typeface="Comfortaa"/>
              <a:sym typeface="Comfortaa"/>
            </a:endParaRPr>
          </a:p>
          <a:p>
            <a:pPr marL="0" marR="0" lvl="0" indent="0" algn="l" rtl="0">
              <a:spcBef>
                <a:spcPts val="0"/>
              </a:spcBef>
              <a:spcAft>
                <a:spcPts val="0"/>
              </a:spcAft>
              <a:buNone/>
            </a:pPr>
            <a:r>
              <a:rPr lang="fr-FR" sz="1200" dirty="0">
                <a:solidFill>
                  <a:schemeClr val="dk1"/>
                </a:solidFill>
                <a:latin typeface="Comfortaa"/>
                <a:ea typeface="Comfortaa"/>
                <a:cs typeface="Comfortaa"/>
                <a:sym typeface="Comfortaa"/>
              </a:rPr>
              <a:t>Concernant le projet en lui-même, nous utilisions un groupe Discord pour communiquer, et l’outil </a:t>
            </a:r>
            <a:r>
              <a:rPr lang="fr-FR" sz="1200" dirty="0" err="1">
                <a:solidFill>
                  <a:schemeClr val="dk1"/>
                </a:solidFill>
                <a:latin typeface="Comfortaa"/>
                <a:ea typeface="Comfortaa"/>
                <a:cs typeface="Comfortaa"/>
                <a:sym typeface="Comfortaa"/>
              </a:rPr>
              <a:t>Excalidraw</a:t>
            </a:r>
            <a:r>
              <a:rPr lang="fr-FR" sz="1200" dirty="0">
                <a:solidFill>
                  <a:schemeClr val="dk1"/>
                </a:solidFill>
                <a:latin typeface="Comfortaa"/>
                <a:ea typeface="Comfortaa"/>
                <a:cs typeface="Comfortaa"/>
                <a:sym typeface="Comfortaa"/>
              </a:rPr>
              <a:t> pour </a:t>
            </a:r>
            <a:r>
              <a:rPr lang="fr-FR" sz="1200" dirty="0" err="1">
                <a:solidFill>
                  <a:schemeClr val="dk1"/>
                </a:solidFill>
                <a:latin typeface="Comfortaa"/>
                <a:ea typeface="Comfortaa"/>
                <a:cs typeface="Comfortaa"/>
                <a:sym typeface="Comfortaa"/>
              </a:rPr>
              <a:t>co-construire</a:t>
            </a:r>
            <a:r>
              <a:rPr lang="fr-FR" sz="1200" dirty="0">
                <a:solidFill>
                  <a:schemeClr val="dk1"/>
                </a:solidFill>
                <a:latin typeface="Comfortaa"/>
                <a:ea typeface="Comfortaa"/>
                <a:cs typeface="Comfortaa"/>
                <a:sym typeface="Comfortaa"/>
              </a:rPr>
              <a:t> le projet et séparer les tâches à réaliser.</a:t>
            </a:r>
            <a:endParaRPr sz="1200" b="1" dirty="0">
              <a:solidFill>
                <a:srgbClr val="0B7A75"/>
              </a:solidFill>
              <a:latin typeface="Comfortaa"/>
              <a:ea typeface="Comfortaa"/>
              <a:cs typeface="Comfortaa"/>
              <a:sym typeface="Comfortaa"/>
            </a:endParaRPr>
          </a:p>
        </p:txBody>
      </p:sp>
      <p:pic>
        <p:nvPicPr>
          <p:cNvPr id="130" name="Google Shape;130;p18" descr="Une image contenant vert, blanc, grand, boule&#10;&#10;Description générée automatiquement"/>
          <p:cNvPicPr preferRelativeResize="0"/>
          <p:nvPr/>
        </p:nvPicPr>
        <p:blipFill rotWithShape="1">
          <a:blip r:embed="rId3">
            <a:alphaModFix/>
          </a:blip>
          <a:srcRect/>
          <a:stretch/>
        </p:blipFill>
        <p:spPr>
          <a:xfrm>
            <a:off x="1673920" y="1"/>
            <a:ext cx="1979811" cy="172983"/>
          </a:xfrm>
          <a:prstGeom prst="rect">
            <a:avLst/>
          </a:prstGeom>
          <a:noFill/>
          <a:ln>
            <a:noFill/>
          </a:ln>
        </p:spPr>
      </p:pic>
      <p:pic>
        <p:nvPicPr>
          <p:cNvPr id="131" name="Google Shape;131;p18" descr="Une image contenant vert, blanc, grand, boule&#10;&#10;Description générée automatiquement"/>
          <p:cNvPicPr preferRelativeResize="0"/>
          <p:nvPr/>
        </p:nvPicPr>
        <p:blipFill rotWithShape="1">
          <a:blip r:embed="rId3">
            <a:alphaModFix/>
          </a:blip>
          <a:srcRect/>
          <a:stretch/>
        </p:blipFill>
        <p:spPr>
          <a:xfrm>
            <a:off x="0" y="7254240"/>
            <a:ext cx="5327650" cy="305435"/>
          </a:xfrm>
          <a:prstGeom prst="rect">
            <a:avLst/>
          </a:prstGeom>
          <a:noFill/>
          <a:ln>
            <a:noFill/>
          </a:ln>
        </p:spPr>
      </p:pic>
      <p:pic>
        <p:nvPicPr>
          <p:cNvPr id="132" name="Google Shape;132;p18"/>
          <p:cNvPicPr preferRelativeResize="0"/>
          <p:nvPr/>
        </p:nvPicPr>
        <p:blipFill rotWithShape="1">
          <a:blip r:embed="rId4">
            <a:alphaModFix/>
          </a:blip>
          <a:srcRect l="66103" t="21244" r="29193" b="60034"/>
          <a:stretch/>
        </p:blipFill>
        <p:spPr>
          <a:xfrm>
            <a:off x="4802625" y="1327321"/>
            <a:ext cx="525026" cy="1175515"/>
          </a:xfrm>
          <a:prstGeom prst="rect">
            <a:avLst/>
          </a:prstGeom>
          <a:noFill/>
          <a:ln>
            <a:noFill/>
          </a:ln>
        </p:spPr>
      </p:pic>
      <p:sp>
        <p:nvSpPr>
          <p:cNvPr id="133" name="Google Shape;133;p18"/>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3</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0" y="497076"/>
            <a:ext cx="5327700" cy="878100"/>
          </a:xfrm>
          <a:prstGeom prst="rect">
            <a:avLst/>
          </a:prstGeom>
          <a:noFill/>
          <a:ln>
            <a:noFill/>
          </a:ln>
        </p:spPr>
        <p:txBody>
          <a:bodyPr spcFirstLastPara="1" wrap="square" lIns="91425" tIns="45700" rIns="91425" bIns="45700" anchor="ctr" anchorCtr="0">
            <a:normAutofit/>
          </a:bodyPr>
          <a:lstStyle/>
          <a:p>
            <a:pPr marL="0" lvl="0" indent="0" algn="ctr" rtl="0">
              <a:lnSpc>
                <a:spcPct val="150000"/>
              </a:lnSpc>
              <a:spcBef>
                <a:spcPts val="0"/>
              </a:spcBef>
              <a:spcAft>
                <a:spcPts val="0"/>
              </a:spcAft>
              <a:buClr>
                <a:srgbClr val="0B7A75"/>
              </a:buClr>
              <a:buSzPts val="1800"/>
              <a:buFont typeface="Comfortaa"/>
              <a:buNone/>
            </a:pPr>
            <a:r>
              <a:rPr lang="fr-FR" sz="1800">
                <a:solidFill>
                  <a:srgbClr val="0B7A75"/>
                </a:solidFill>
                <a:latin typeface="Comfortaa"/>
                <a:ea typeface="Comfortaa"/>
                <a:cs typeface="Comfortaa"/>
                <a:sym typeface="Comfortaa"/>
              </a:rPr>
              <a:t>MES COMPÉTENCES </a:t>
            </a:r>
            <a:br>
              <a:rPr lang="fr-FR" sz="1800">
                <a:solidFill>
                  <a:srgbClr val="0B7A75"/>
                </a:solidFill>
                <a:latin typeface="Comfortaa"/>
                <a:ea typeface="Comfortaa"/>
                <a:cs typeface="Comfortaa"/>
                <a:sym typeface="Comfortaa"/>
              </a:rPr>
            </a:br>
            <a:r>
              <a:rPr lang="fr-FR" sz="1800">
                <a:solidFill>
                  <a:srgbClr val="0B7A75"/>
                </a:solidFill>
                <a:latin typeface="Comfortaa"/>
                <a:ea typeface="Comfortaa"/>
                <a:cs typeface="Comfortaa"/>
                <a:sym typeface="Comfortaa"/>
              </a:rPr>
              <a:t>ET MES SOURCES</a:t>
            </a:r>
            <a:endParaRPr/>
          </a:p>
        </p:txBody>
      </p:sp>
      <p:sp>
        <p:nvSpPr>
          <p:cNvPr id="139" name="Google Shape;139;p19"/>
          <p:cNvSpPr txBox="1"/>
          <p:nvPr/>
        </p:nvSpPr>
        <p:spPr>
          <a:xfrm>
            <a:off x="448950" y="1966025"/>
            <a:ext cx="4439400" cy="21236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b="1" dirty="0">
                <a:solidFill>
                  <a:srgbClr val="0B7A75"/>
                </a:solidFill>
                <a:latin typeface="Comfortaa"/>
                <a:ea typeface="Comfortaa"/>
                <a:cs typeface="Comfortaa"/>
                <a:sym typeface="Comfortaa"/>
              </a:rPr>
              <a:t>Quelles compétences clés avez-vous utilisé pour mener à bien votre projet ?</a:t>
            </a:r>
            <a:br>
              <a:rPr lang="fr-FR" sz="1200" b="1" dirty="0">
                <a:solidFill>
                  <a:srgbClr val="0B7A75"/>
                </a:solidFill>
                <a:latin typeface="Comfortaa"/>
                <a:ea typeface="Comfortaa"/>
                <a:cs typeface="Comfortaa"/>
                <a:sym typeface="Comfortaa"/>
              </a:rPr>
            </a:br>
            <a:br>
              <a:rPr lang="fr-FR" sz="1200" b="1" dirty="0">
                <a:solidFill>
                  <a:srgbClr val="0B7A75"/>
                </a:solidFill>
                <a:latin typeface="Comfortaa"/>
                <a:ea typeface="Comfortaa"/>
                <a:cs typeface="Comfortaa"/>
                <a:sym typeface="Comfortaa"/>
              </a:rPr>
            </a:br>
            <a:r>
              <a:rPr lang="fr-FR" sz="1200" dirty="0">
                <a:solidFill>
                  <a:schemeClr val="dk1"/>
                </a:solidFill>
                <a:latin typeface="Comfortaa"/>
                <a:ea typeface="Comfortaa"/>
                <a:cs typeface="Comfortaa"/>
                <a:sym typeface="Comfortaa"/>
              </a:rPr>
              <a:t>Les compétences clés que j’ai utilisées sont :</a:t>
            </a:r>
          </a:p>
          <a:p>
            <a:pPr marL="171450" marR="0" lvl="0" indent="-171450" algn="l" rtl="0">
              <a:spcBef>
                <a:spcPts val="0"/>
              </a:spcBef>
              <a:spcAft>
                <a:spcPts val="0"/>
              </a:spcAft>
              <a:buFontTx/>
              <a:buChar char="-"/>
            </a:pPr>
            <a:r>
              <a:rPr lang="fr-FR" sz="1200" u="sng" dirty="0">
                <a:solidFill>
                  <a:schemeClr val="dk1"/>
                </a:solidFill>
                <a:latin typeface="Comfortaa"/>
                <a:ea typeface="Comfortaa"/>
                <a:cs typeface="Comfortaa"/>
                <a:sym typeface="Comfortaa"/>
              </a:rPr>
              <a:t>La créativité</a:t>
            </a:r>
            <a:r>
              <a:rPr lang="fr-FR" sz="1200" dirty="0">
                <a:solidFill>
                  <a:schemeClr val="dk1"/>
                </a:solidFill>
                <a:latin typeface="Comfortaa"/>
                <a:ea typeface="Comfortaa"/>
                <a:cs typeface="Comfortaa"/>
                <a:sym typeface="Comfortaa"/>
              </a:rPr>
              <a:t> : pour réfléchir le projet et consolider le concept en s’inspirant d’éléments connus.</a:t>
            </a:r>
          </a:p>
          <a:p>
            <a:pPr marL="171450" marR="0" lvl="0" indent="-171450" algn="l" rtl="0">
              <a:spcBef>
                <a:spcPts val="0"/>
              </a:spcBef>
              <a:spcAft>
                <a:spcPts val="0"/>
              </a:spcAft>
              <a:buFontTx/>
              <a:buChar char="-"/>
            </a:pPr>
            <a:r>
              <a:rPr lang="fr-FR" sz="1200" u="sng" dirty="0">
                <a:solidFill>
                  <a:schemeClr val="dk1"/>
                </a:solidFill>
                <a:latin typeface="Comfortaa"/>
                <a:ea typeface="Comfortaa"/>
                <a:cs typeface="Comfortaa"/>
                <a:sym typeface="Comfortaa"/>
              </a:rPr>
              <a:t>L’organisation</a:t>
            </a:r>
            <a:r>
              <a:rPr lang="fr-FR" sz="1200" dirty="0">
                <a:solidFill>
                  <a:schemeClr val="dk1"/>
                </a:solidFill>
                <a:latin typeface="Comfortaa"/>
                <a:ea typeface="Comfortaa"/>
                <a:cs typeface="Comfortaa"/>
                <a:sym typeface="Comfortaa"/>
              </a:rPr>
              <a:t> : afin de réussir à cadencer le travail sur ce projet en parallèle des autres travaux </a:t>
            </a:r>
            <a:r>
              <a:rPr lang="fr-FR" sz="1200" dirty="0" err="1">
                <a:solidFill>
                  <a:schemeClr val="dk1"/>
                </a:solidFill>
                <a:latin typeface="Comfortaa"/>
                <a:ea typeface="Comfortaa"/>
                <a:cs typeface="Comfortaa"/>
                <a:sym typeface="Comfortaa"/>
              </a:rPr>
              <a:t>Alyra</a:t>
            </a:r>
            <a:r>
              <a:rPr lang="fr-FR" sz="1200" dirty="0">
                <a:solidFill>
                  <a:schemeClr val="dk1"/>
                </a:solidFill>
                <a:latin typeface="Comfortaa"/>
                <a:ea typeface="Comfortaa"/>
                <a:cs typeface="Comfortaa"/>
                <a:sym typeface="Comfortaa"/>
              </a:rPr>
              <a:t> et de mon emploi de consultant.</a:t>
            </a:r>
          </a:p>
          <a:p>
            <a:pPr marL="171450" marR="0" lvl="0" indent="-171450" algn="l" rtl="0">
              <a:spcBef>
                <a:spcPts val="0"/>
              </a:spcBef>
              <a:spcAft>
                <a:spcPts val="0"/>
              </a:spcAft>
              <a:buFontTx/>
              <a:buChar char="-"/>
            </a:pPr>
            <a:r>
              <a:rPr lang="fr-FR" sz="1200" u="sng" dirty="0">
                <a:solidFill>
                  <a:schemeClr val="dk1"/>
                </a:solidFill>
                <a:latin typeface="Comfortaa"/>
                <a:ea typeface="Comfortaa"/>
                <a:cs typeface="Comfortaa"/>
                <a:sym typeface="Comfortaa"/>
              </a:rPr>
              <a:t>La communication</a:t>
            </a:r>
            <a:r>
              <a:rPr lang="fr-FR" sz="1200" dirty="0">
                <a:solidFill>
                  <a:schemeClr val="dk1"/>
                </a:solidFill>
                <a:latin typeface="Comfortaa"/>
                <a:ea typeface="Comfortaa"/>
                <a:cs typeface="Comfortaa"/>
                <a:sym typeface="Comfortaa"/>
              </a:rPr>
              <a:t> : nécessaire au travail en groupe et à la construction du projet.</a:t>
            </a:r>
            <a:endParaRPr sz="1200" dirty="0">
              <a:solidFill>
                <a:schemeClr val="dk1"/>
              </a:solidFill>
              <a:latin typeface="Comfortaa"/>
              <a:ea typeface="Comfortaa"/>
              <a:cs typeface="Comfortaa"/>
              <a:sym typeface="Comfortaa"/>
            </a:endParaRPr>
          </a:p>
        </p:txBody>
      </p:sp>
      <p:sp>
        <p:nvSpPr>
          <p:cNvPr id="140" name="Google Shape;140;p19"/>
          <p:cNvSpPr txBox="1"/>
          <p:nvPr/>
        </p:nvSpPr>
        <p:spPr>
          <a:xfrm>
            <a:off x="448945" y="4311031"/>
            <a:ext cx="4549800" cy="23082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b="1" dirty="0">
                <a:solidFill>
                  <a:srgbClr val="0B7A75"/>
                </a:solidFill>
                <a:latin typeface="Comfortaa"/>
                <a:ea typeface="Comfortaa"/>
                <a:cs typeface="Comfortaa"/>
                <a:sym typeface="Comfortaa"/>
              </a:rPr>
              <a:t>Quelles sources extérieures avez-vous utilisé pour mener à bien votre projet ?</a:t>
            </a:r>
            <a:endParaRPr sz="1200" b="1" dirty="0">
              <a:solidFill>
                <a:srgbClr val="0B7A75"/>
              </a:solidFill>
              <a:latin typeface="Comfortaa"/>
              <a:ea typeface="Comfortaa"/>
              <a:cs typeface="Comfortaa"/>
              <a:sym typeface="Comfortaa"/>
            </a:endParaRPr>
          </a:p>
          <a:p>
            <a:pPr marL="0" marR="0" lvl="0" indent="0" algn="l" rtl="0">
              <a:spcBef>
                <a:spcPts val="0"/>
              </a:spcBef>
              <a:spcAft>
                <a:spcPts val="0"/>
              </a:spcAft>
              <a:buNone/>
            </a:pPr>
            <a:br>
              <a:rPr lang="fr-FR" sz="1200" b="1" dirty="0">
                <a:solidFill>
                  <a:srgbClr val="0B7A75"/>
                </a:solidFill>
                <a:latin typeface="Comfortaa"/>
                <a:ea typeface="Comfortaa"/>
                <a:cs typeface="Comfortaa"/>
                <a:sym typeface="Comfortaa"/>
              </a:rPr>
            </a:br>
            <a:r>
              <a:rPr lang="fr-FR" sz="1200" dirty="0">
                <a:solidFill>
                  <a:schemeClr val="dk1"/>
                </a:solidFill>
                <a:latin typeface="Comfortaa"/>
                <a:ea typeface="Comfortaa"/>
                <a:cs typeface="Comfortaa"/>
                <a:sym typeface="Comfortaa"/>
              </a:rPr>
              <a:t>Nous nous sommes inspirés de 2 sources extérieures principales :</a:t>
            </a:r>
          </a:p>
          <a:p>
            <a:pPr marL="171450" marR="0" lvl="0" indent="-171450" algn="l" rtl="0">
              <a:spcBef>
                <a:spcPts val="0"/>
              </a:spcBef>
              <a:spcAft>
                <a:spcPts val="0"/>
              </a:spcAft>
              <a:buFontTx/>
              <a:buChar char="-"/>
            </a:pPr>
            <a:r>
              <a:rPr lang="fr-FR" sz="1200" u="sng" dirty="0">
                <a:solidFill>
                  <a:schemeClr val="dk1"/>
                </a:solidFill>
                <a:latin typeface="Comfortaa"/>
                <a:sym typeface="Comfortaa"/>
              </a:rPr>
              <a:t>Le système de notation financière de S&amp;P</a:t>
            </a:r>
            <a:r>
              <a:rPr lang="fr-FR" sz="1200" dirty="0">
                <a:solidFill>
                  <a:schemeClr val="dk1"/>
                </a:solidFill>
                <a:latin typeface="Comfortaa"/>
                <a:sym typeface="Comfortaa"/>
              </a:rPr>
              <a:t> : pour avoir un système de niveau de certification inspiré des fameux AAA, AA+, BB- etc.</a:t>
            </a:r>
          </a:p>
          <a:p>
            <a:pPr marL="285750" marR="0" lvl="0" indent="-285750" algn="l" rtl="0">
              <a:spcBef>
                <a:spcPts val="0"/>
              </a:spcBef>
              <a:spcAft>
                <a:spcPts val="0"/>
              </a:spcAft>
              <a:buFontTx/>
              <a:buChar char="-"/>
            </a:pPr>
            <a:r>
              <a:rPr lang="fr-FR" sz="1200" u="sng" dirty="0">
                <a:solidFill>
                  <a:schemeClr val="dk1"/>
                </a:solidFill>
                <a:latin typeface="Comfortaa"/>
                <a:sym typeface="Comfortaa"/>
              </a:rPr>
              <a:t>Proof of Humanity (UBI)</a:t>
            </a:r>
            <a:r>
              <a:rPr lang="fr-FR" sz="1200" dirty="0">
                <a:solidFill>
                  <a:schemeClr val="dk1"/>
                </a:solidFill>
                <a:latin typeface="Comfortaa"/>
                <a:sym typeface="Comfortaa"/>
              </a:rPr>
              <a:t> : concept de vérification peer-to-peer qui nous a inspiré dans la partie de vérification du document par des pairs (utilisateurs actuels de la plateforme).</a:t>
            </a:r>
            <a:endParaRPr dirty="0"/>
          </a:p>
        </p:txBody>
      </p:sp>
      <p:pic>
        <p:nvPicPr>
          <p:cNvPr id="141" name="Google Shape;141;p19" descr="Une image contenant vert, blanc, grand, boule&#10;&#10;Description générée automatiquement"/>
          <p:cNvPicPr preferRelativeResize="0"/>
          <p:nvPr/>
        </p:nvPicPr>
        <p:blipFill rotWithShape="1">
          <a:blip r:embed="rId3">
            <a:alphaModFix/>
          </a:blip>
          <a:srcRect/>
          <a:stretch/>
        </p:blipFill>
        <p:spPr>
          <a:xfrm>
            <a:off x="1673920" y="1"/>
            <a:ext cx="1979813" cy="172982"/>
          </a:xfrm>
          <a:prstGeom prst="rect">
            <a:avLst/>
          </a:prstGeom>
          <a:noFill/>
          <a:ln>
            <a:noFill/>
          </a:ln>
        </p:spPr>
      </p:pic>
      <p:pic>
        <p:nvPicPr>
          <p:cNvPr id="142" name="Google Shape;142;p19" descr="Une image contenant vert, blanc, grand, boule&#10;&#10;Description générée automatiquement"/>
          <p:cNvPicPr preferRelativeResize="0"/>
          <p:nvPr/>
        </p:nvPicPr>
        <p:blipFill rotWithShape="1">
          <a:blip r:embed="rId3">
            <a:alphaModFix/>
          </a:blip>
          <a:srcRect/>
          <a:stretch/>
        </p:blipFill>
        <p:spPr>
          <a:xfrm>
            <a:off x="0" y="7254240"/>
            <a:ext cx="5327650" cy="305436"/>
          </a:xfrm>
          <a:prstGeom prst="rect">
            <a:avLst/>
          </a:prstGeom>
          <a:noFill/>
          <a:ln>
            <a:noFill/>
          </a:ln>
        </p:spPr>
      </p:pic>
      <p:pic>
        <p:nvPicPr>
          <p:cNvPr id="143" name="Google Shape;143;p19"/>
          <p:cNvPicPr preferRelativeResize="0"/>
          <p:nvPr/>
        </p:nvPicPr>
        <p:blipFill rotWithShape="1">
          <a:blip r:embed="rId4">
            <a:alphaModFix/>
          </a:blip>
          <a:srcRect l="66102" t="21244" r="29193" b="60034"/>
          <a:stretch/>
        </p:blipFill>
        <p:spPr>
          <a:xfrm>
            <a:off x="4802625" y="1327321"/>
            <a:ext cx="525024" cy="1175515"/>
          </a:xfrm>
          <a:prstGeom prst="rect">
            <a:avLst/>
          </a:prstGeom>
          <a:noFill/>
          <a:ln>
            <a:noFill/>
          </a:ln>
        </p:spPr>
      </p:pic>
      <p:pic>
        <p:nvPicPr>
          <p:cNvPr id="144" name="Google Shape;144;p19"/>
          <p:cNvPicPr preferRelativeResize="0"/>
          <p:nvPr/>
        </p:nvPicPr>
        <p:blipFill rotWithShape="1">
          <a:blip r:embed="rId4">
            <a:alphaModFix/>
          </a:blip>
          <a:srcRect l="66102" t="21244" r="29193" b="60034"/>
          <a:stretch/>
        </p:blipFill>
        <p:spPr>
          <a:xfrm rot="10800000">
            <a:off x="2828" y="6006841"/>
            <a:ext cx="525024" cy="1175515"/>
          </a:xfrm>
          <a:prstGeom prst="rect">
            <a:avLst/>
          </a:prstGeom>
          <a:noFill/>
          <a:ln>
            <a:noFill/>
          </a:ln>
        </p:spPr>
      </p:pic>
      <p:sp>
        <p:nvSpPr>
          <p:cNvPr id="145" name="Google Shape;145;p19"/>
          <p:cNvSpPr txBox="1">
            <a:spLocks noGrp="1"/>
          </p:cNvSpPr>
          <p:nvPr>
            <p:ph type="sldNum" idx="12"/>
          </p:nvPr>
        </p:nvSpPr>
        <p:spPr>
          <a:xfrm>
            <a:off x="2064465" y="7271657"/>
            <a:ext cx="1198800" cy="268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4</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title"/>
          </p:nvPr>
        </p:nvSpPr>
        <p:spPr>
          <a:xfrm>
            <a:off x="0" y="497076"/>
            <a:ext cx="5327700" cy="878100"/>
          </a:xfrm>
          <a:prstGeom prst="rect">
            <a:avLst/>
          </a:prstGeom>
          <a:noFill/>
          <a:ln>
            <a:noFill/>
          </a:ln>
        </p:spPr>
        <p:txBody>
          <a:bodyPr spcFirstLastPara="1" wrap="square" lIns="91425" tIns="45700" rIns="91425" bIns="45700" anchor="ctr" anchorCtr="0">
            <a:normAutofit/>
          </a:bodyPr>
          <a:lstStyle/>
          <a:p>
            <a:pPr marL="0" lvl="0" indent="0" algn="ctr" rtl="0">
              <a:lnSpc>
                <a:spcPct val="150000"/>
              </a:lnSpc>
              <a:spcBef>
                <a:spcPts val="0"/>
              </a:spcBef>
              <a:spcAft>
                <a:spcPts val="0"/>
              </a:spcAft>
              <a:buClr>
                <a:srgbClr val="0B7A75"/>
              </a:buClr>
              <a:buSzPts val="1800"/>
              <a:buFont typeface="Comfortaa"/>
              <a:buNone/>
            </a:pPr>
            <a:r>
              <a:rPr lang="fr-FR" sz="1800">
                <a:solidFill>
                  <a:srgbClr val="0B7A75"/>
                </a:solidFill>
                <a:latin typeface="Comfortaa"/>
                <a:ea typeface="Comfortaa"/>
                <a:cs typeface="Comfortaa"/>
                <a:sym typeface="Comfortaa"/>
              </a:rPr>
              <a:t>BÉNÉFICIAIRES </a:t>
            </a:r>
            <a:endParaRPr sz="1800">
              <a:solidFill>
                <a:srgbClr val="0B7A75"/>
              </a:solidFill>
              <a:latin typeface="Comfortaa"/>
              <a:ea typeface="Comfortaa"/>
              <a:cs typeface="Comfortaa"/>
              <a:sym typeface="Comfortaa"/>
            </a:endParaRPr>
          </a:p>
          <a:p>
            <a:pPr marL="0" lvl="0" indent="0" algn="ctr" rtl="0">
              <a:lnSpc>
                <a:spcPct val="150000"/>
              </a:lnSpc>
              <a:spcBef>
                <a:spcPts val="0"/>
              </a:spcBef>
              <a:spcAft>
                <a:spcPts val="0"/>
              </a:spcAft>
              <a:buClr>
                <a:srgbClr val="0B7A75"/>
              </a:buClr>
              <a:buSzPts val="1800"/>
              <a:buFont typeface="Comfortaa"/>
              <a:buNone/>
            </a:pPr>
            <a:r>
              <a:rPr lang="fr-FR" sz="1800">
                <a:solidFill>
                  <a:srgbClr val="0B7A75"/>
                </a:solidFill>
                <a:latin typeface="Comfortaa"/>
                <a:ea typeface="Comfortaa"/>
                <a:cs typeface="Comfortaa"/>
                <a:sym typeface="Comfortaa"/>
              </a:rPr>
              <a:t>ET VALEURS</a:t>
            </a:r>
            <a:endParaRPr sz="1800">
              <a:solidFill>
                <a:srgbClr val="0B7A75"/>
              </a:solidFill>
              <a:latin typeface="Comfortaa"/>
              <a:ea typeface="Comfortaa"/>
              <a:cs typeface="Comfortaa"/>
              <a:sym typeface="Comfortaa"/>
            </a:endParaRPr>
          </a:p>
        </p:txBody>
      </p:sp>
      <p:sp>
        <p:nvSpPr>
          <p:cNvPr id="151" name="Google Shape;151;p20"/>
          <p:cNvSpPr txBox="1"/>
          <p:nvPr/>
        </p:nvSpPr>
        <p:spPr>
          <a:xfrm>
            <a:off x="448950" y="1966025"/>
            <a:ext cx="4439400"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b="1" dirty="0">
                <a:solidFill>
                  <a:srgbClr val="0B7A75"/>
                </a:solidFill>
                <a:latin typeface="Comfortaa"/>
                <a:ea typeface="Comfortaa"/>
                <a:cs typeface="Comfortaa"/>
                <a:sym typeface="Comfortaa"/>
              </a:rPr>
              <a:t>Quelle est la cible principale de votre projet ?</a:t>
            </a:r>
            <a:br>
              <a:rPr lang="fr-FR" sz="1200" b="1" dirty="0">
                <a:solidFill>
                  <a:srgbClr val="0B7A75"/>
                </a:solidFill>
                <a:latin typeface="Comfortaa"/>
                <a:ea typeface="Comfortaa"/>
                <a:cs typeface="Comfortaa"/>
                <a:sym typeface="Comfortaa"/>
              </a:rPr>
            </a:br>
            <a:br>
              <a:rPr lang="fr-FR" sz="1200" b="1" dirty="0">
                <a:solidFill>
                  <a:srgbClr val="0B7A75"/>
                </a:solidFill>
                <a:latin typeface="Comfortaa"/>
                <a:ea typeface="Comfortaa"/>
                <a:cs typeface="Comfortaa"/>
                <a:sym typeface="Comfortaa"/>
              </a:rPr>
            </a:br>
            <a:r>
              <a:rPr lang="fr-FR" sz="1200" dirty="0">
                <a:solidFill>
                  <a:schemeClr val="dk1"/>
                </a:solidFill>
                <a:latin typeface="Comfortaa"/>
                <a:ea typeface="Comfortaa"/>
                <a:cs typeface="Comfortaa"/>
                <a:sym typeface="Comfortaa"/>
              </a:rPr>
              <a:t>Toute personne souhaitant certifier de manière immuable son œuvre / travail.</a:t>
            </a:r>
          </a:p>
        </p:txBody>
      </p:sp>
      <p:sp>
        <p:nvSpPr>
          <p:cNvPr id="152" name="Google Shape;152;p20"/>
          <p:cNvSpPr txBox="1"/>
          <p:nvPr/>
        </p:nvSpPr>
        <p:spPr>
          <a:xfrm>
            <a:off x="448945" y="4311031"/>
            <a:ext cx="4549800" cy="19389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b="1" dirty="0">
                <a:solidFill>
                  <a:srgbClr val="0B7A75"/>
                </a:solidFill>
                <a:latin typeface="Comfortaa"/>
                <a:ea typeface="Comfortaa"/>
                <a:cs typeface="Comfortaa"/>
                <a:sym typeface="Comfortaa"/>
              </a:rPr>
              <a:t>Quelle est la principale proposition de valeur de votre projet ?</a:t>
            </a:r>
            <a:endParaRPr sz="1200" b="1" dirty="0">
              <a:solidFill>
                <a:srgbClr val="0B7A75"/>
              </a:solidFill>
              <a:latin typeface="Comfortaa"/>
              <a:ea typeface="Comfortaa"/>
              <a:cs typeface="Comfortaa"/>
              <a:sym typeface="Comfortaa"/>
            </a:endParaRPr>
          </a:p>
          <a:p>
            <a:pPr marL="0" marR="0" lvl="0" indent="0" algn="l" rtl="0">
              <a:spcBef>
                <a:spcPts val="0"/>
              </a:spcBef>
              <a:spcAft>
                <a:spcPts val="0"/>
              </a:spcAft>
              <a:buNone/>
            </a:pPr>
            <a:br>
              <a:rPr lang="fr-FR" sz="1200" b="1" dirty="0">
                <a:solidFill>
                  <a:srgbClr val="0B7A75"/>
                </a:solidFill>
                <a:latin typeface="Comfortaa"/>
                <a:ea typeface="Comfortaa"/>
                <a:cs typeface="Comfortaa"/>
                <a:sym typeface="Comfortaa"/>
              </a:rPr>
            </a:br>
            <a:r>
              <a:rPr lang="fr-FR" sz="1200" dirty="0">
                <a:solidFill>
                  <a:schemeClr val="dk1"/>
                </a:solidFill>
                <a:latin typeface="Comfortaa"/>
                <a:ea typeface="Comfortaa"/>
                <a:cs typeface="Comfortaa"/>
                <a:sym typeface="Comfortaa"/>
              </a:rPr>
              <a:t>Grâce à notre service, toute personne peut certifier son travail de manière sécurisée, avec une note issue d’une vérification aboutie et un marquage temporel qui lui donne une preuve d’originalité de son travail.</a:t>
            </a:r>
          </a:p>
          <a:p>
            <a:pPr marL="0" marR="0" lvl="0" indent="0" algn="l" rtl="0">
              <a:spcBef>
                <a:spcPts val="0"/>
              </a:spcBef>
              <a:spcAft>
                <a:spcPts val="0"/>
              </a:spcAft>
              <a:buNone/>
            </a:pPr>
            <a:endParaRPr lang="fr-FR" sz="1200" dirty="0">
              <a:solidFill>
                <a:schemeClr val="dk1"/>
              </a:solidFill>
              <a:latin typeface="Comfortaa"/>
              <a:sym typeface="Comfortaa"/>
            </a:endParaRPr>
          </a:p>
          <a:p>
            <a:pPr marL="0" marR="0" lvl="0" indent="0" algn="l" rtl="0">
              <a:spcBef>
                <a:spcPts val="0"/>
              </a:spcBef>
              <a:spcAft>
                <a:spcPts val="0"/>
              </a:spcAft>
              <a:buNone/>
            </a:pPr>
            <a:r>
              <a:rPr lang="fr-FR" sz="1200" dirty="0">
                <a:solidFill>
                  <a:schemeClr val="dk1"/>
                </a:solidFill>
                <a:latin typeface="Comfortaa"/>
                <a:sym typeface="Comfortaa"/>
              </a:rPr>
              <a:t>Il s’agit d’un droit de propriété intellectuelle inscrit à vie sur la blockchain.</a:t>
            </a:r>
            <a:endParaRPr dirty="0"/>
          </a:p>
        </p:txBody>
      </p:sp>
      <p:pic>
        <p:nvPicPr>
          <p:cNvPr id="153" name="Google Shape;153;p20" descr="Une image contenant vert, blanc, grand, boule&#10;&#10;Description générée automatiquement"/>
          <p:cNvPicPr preferRelativeResize="0"/>
          <p:nvPr/>
        </p:nvPicPr>
        <p:blipFill rotWithShape="1">
          <a:blip r:embed="rId3">
            <a:alphaModFix/>
          </a:blip>
          <a:srcRect/>
          <a:stretch/>
        </p:blipFill>
        <p:spPr>
          <a:xfrm>
            <a:off x="1673920" y="1"/>
            <a:ext cx="1979813" cy="172982"/>
          </a:xfrm>
          <a:prstGeom prst="rect">
            <a:avLst/>
          </a:prstGeom>
          <a:noFill/>
          <a:ln>
            <a:noFill/>
          </a:ln>
        </p:spPr>
      </p:pic>
      <p:pic>
        <p:nvPicPr>
          <p:cNvPr id="154" name="Google Shape;154;p20" descr="Une image contenant vert, blanc, grand, boule&#10;&#10;Description générée automatiquement"/>
          <p:cNvPicPr preferRelativeResize="0"/>
          <p:nvPr/>
        </p:nvPicPr>
        <p:blipFill rotWithShape="1">
          <a:blip r:embed="rId3">
            <a:alphaModFix/>
          </a:blip>
          <a:srcRect/>
          <a:stretch/>
        </p:blipFill>
        <p:spPr>
          <a:xfrm>
            <a:off x="0" y="7254240"/>
            <a:ext cx="5327650" cy="305436"/>
          </a:xfrm>
          <a:prstGeom prst="rect">
            <a:avLst/>
          </a:prstGeom>
          <a:noFill/>
          <a:ln>
            <a:noFill/>
          </a:ln>
        </p:spPr>
      </p:pic>
      <p:pic>
        <p:nvPicPr>
          <p:cNvPr id="155" name="Google Shape;155;p20"/>
          <p:cNvPicPr preferRelativeResize="0"/>
          <p:nvPr/>
        </p:nvPicPr>
        <p:blipFill rotWithShape="1">
          <a:blip r:embed="rId4">
            <a:alphaModFix/>
          </a:blip>
          <a:srcRect l="66102" t="21244" r="29193" b="60034"/>
          <a:stretch/>
        </p:blipFill>
        <p:spPr>
          <a:xfrm>
            <a:off x="4802625" y="1327321"/>
            <a:ext cx="525024" cy="1175515"/>
          </a:xfrm>
          <a:prstGeom prst="rect">
            <a:avLst/>
          </a:prstGeom>
          <a:noFill/>
          <a:ln>
            <a:noFill/>
          </a:ln>
        </p:spPr>
      </p:pic>
      <p:pic>
        <p:nvPicPr>
          <p:cNvPr id="156" name="Google Shape;156;p20"/>
          <p:cNvPicPr preferRelativeResize="0"/>
          <p:nvPr/>
        </p:nvPicPr>
        <p:blipFill rotWithShape="1">
          <a:blip r:embed="rId4">
            <a:alphaModFix/>
          </a:blip>
          <a:srcRect l="66102" t="21244" r="29193" b="60034"/>
          <a:stretch/>
        </p:blipFill>
        <p:spPr>
          <a:xfrm rot="10800000">
            <a:off x="2828" y="6006841"/>
            <a:ext cx="525024" cy="1175515"/>
          </a:xfrm>
          <a:prstGeom prst="rect">
            <a:avLst/>
          </a:prstGeom>
          <a:noFill/>
          <a:ln>
            <a:noFill/>
          </a:ln>
        </p:spPr>
      </p:pic>
      <p:sp>
        <p:nvSpPr>
          <p:cNvPr id="157" name="Google Shape;157;p20"/>
          <p:cNvSpPr txBox="1">
            <a:spLocks noGrp="1"/>
          </p:cNvSpPr>
          <p:nvPr>
            <p:ph type="sldNum" idx="12"/>
          </p:nvPr>
        </p:nvSpPr>
        <p:spPr>
          <a:xfrm>
            <a:off x="2064465" y="7271657"/>
            <a:ext cx="1198800" cy="268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5</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1"/>
          <p:cNvSpPr txBox="1">
            <a:spLocks noGrp="1"/>
          </p:cNvSpPr>
          <p:nvPr>
            <p:ph type="title"/>
          </p:nvPr>
        </p:nvSpPr>
        <p:spPr>
          <a:xfrm>
            <a:off x="0" y="497076"/>
            <a:ext cx="5327700" cy="878100"/>
          </a:xfrm>
          <a:prstGeom prst="rect">
            <a:avLst/>
          </a:prstGeom>
          <a:noFill/>
          <a:ln>
            <a:noFill/>
          </a:ln>
        </p:spPr>
        <p:txBody>
          <a:bodyPr spcFirstLastPara="1" wrap="square" lIns="91425" tIns="45700" rIns="91425" bIns="45700" anchor="ctr" anchorCtr="0">
            <a:normAutofit/>
          </a:bodyPr>
          <a:lstStyle/>
          <a:p>
            <a:pPr marL="0" lvl="0" indent="0" algn="ctr" rtl="0">
              <a:lnSpc>
                <a:spcPct val="150000"/>
              </a:lnSpc>
              <a:spcBef>
                <a:spcPts val="0"/>
              </a:spcBef>
              <a:spcAft>
                <a:spcPts val="0"/>
              </a:spcAft>
              <a:buClr>
                <a:srgbClr val="0B7A75"/>
              </a:buClr>
              <a:buSzPts val="1800"/>
              <a:buFont typeface="Comfortaa"/>
              <a:buNone/>
            </a:pPr>
            <a:r>
              <a:rPr lang="fr-FR" sz="1800">
                <a:solidFill>
                  <a:srgbClr val="0B7A75"/>
                </a:solidFill>
                <a:latin typeface="Comfortaa"/>
                <a:ea typeface="Comfortaa"/>
                <a:cs typeface="Comfortaa"/>
                <a:sym typeface="Comfortaa"/>
              </a:rPr>
              <a:t>AVENIR </a:t>
            </a:r>
            <a:br>
              <a:rPr lang="fr-FR" sz="1800">
                <a:solidFill>
                  <a:srgbClr val="0B7A75"/>
                </a:solidFill>
                <a:latin typeface="Comfortaa"/>
                <a:ea typeface="Comfortaa"/>
                <a:cs typeface="Comfortaa"/>
                <a:sym typeface="Comfortaa"/>
              </a:rPr>
            </a:br>
            <a:r>
              <a:rPr lang="fr-FR" sz="1800">
                <a:solidFill>
                  <a:srgbClr val="0B7A75"/>
                </a:solidFill>
                <a:latin typeface="Comfortaa"/>
                <a:ea typeface="Comfortaa"/>
                <a:cs typeface="Comfortaa"/>
                <a:sym typeface="Comfortaa"/>
              </a:rPr>
              <a:t>DU PROJET</a:t>
            </a:r>
            <a:endParaRPr sz="1800">
              <a:solidFill>
                <a:srgbClr val="0B7A75"/>
              </a:solidFill>
              <a:latin typeface="Comfortaa"/>
              <a:ea typeface="Comfortaa"/>
              <a:cs typeface="Comfortaa"/>
              <a:sym typeface="Comfortaa"/>
            </a:endParaRPr>
          </a:p>
        </p:txBody>
      </p:sp>
      <p:sp>
        <p:nvSpPr>
          <p:cNvPr id="163" name="Google Shape;163;p21"/>
          <p:cNvSpPr txBox="1"/>
          <p:nvPr/>
        </p:nvSpPr>
        <p:spPr>
          <a:xfrm>
            <a:off x="448950" y="1966025"/>
            <a:ext cx="4439400" cy="1385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b="1" dirty="0">
                <a:solidFill>
                  <a:srgbClr val="0B7A75"/>
                </a:solidFill>
                <a:latin typeface="Comfortaa"/>
                <a:ea typeface="Comfortaa"/>
                <a:cs typeface="Comfortaa"/>
                <a:sym typeface="Comfortaa"/>
              </a:rPr>
              <a:t>Quelles ressources verriez-vous pour développer votre projet ?</a:t>
            </a:r>
            <a:br>
              <a:rPr lang="fr-FR" sz="1200" b="1" dirty="0">
                <a:solidFill>
                  <a:srgbClr val="0B7A75"/>
                </a:solidFill>
                <a:latin typeface="Comfortaa"/>
                <a:ea typeface="Comfortaa"/>
                <a:cs typeface="Comfortaa"/>
                <a:sym typeface="Comfortaa"/>
              </a:rPr>
            </a:br>
            <a:br>
              <a:rPr lang="fr-FR" sz="1200" b="1" dirty="0">
                <a:solidFill>
                  <a:srgbClr val="0B7A75"/>
                </a:solidFill>
                <a:latin typeface="Comfortaa"/>
                <a:ea typeface="Comfortaa"/>
                <a:cs typeface="Comfortaa"/>
                <a:sym typeface="Comfortaa"/>
              </a:rPr>
            </a:br>
            <a:r>
              <a:rPr lang="fr-FR" sz="1200" i="1" dirty="0">
                <a:solidFill>
                  <a:schemeClr val="dk1"/>
                </a:solidFill>
                <a:highlight>
                  <a:srgbClr val="FFFF00"/>
                </a:highlight>
                <a:latin typeface="Comfortaa"/>
                <a:ea typeface="Comfortaa"/>
                <a:cs typeface="Comfortaa"/>
                <a:sym typeface="Comfortaa"/>
              </a:rPr>
              <a:t>Vous pouvez écrire ici…</a:t>
            </a:r>
            <a:endParaRPr sz="1200" i="1" dirty="0">
              <a:solidFill>
                <a:schemeClr val="dk1"/>
              </a:solidFill>
              <a:highlight>
                <a:srgbClr val="FFFF00"/>
              </a:highlight>
              <a:latin typeface="Comfortaa"/>
              <a:ea typeface="Comfortaa"/>
              <a:cs typeface="Comfortaa"/>
              <a:sym typeface="Comfortaa"/>
            </a:endParaRPr>
          </a:p>
          <a:p>
            <a:pPr marL="0" marR="0" lvl="0" indent="0" algn="l" rtl="0">
              <a:spcBef>
                <a:spcPts val="0"/>
              </a:spcBef>
              <a:spcAft>
                <a:spcPts val="0"/>
              </a:spcAft>
              <a:buNone/>
            </a:pPr>
            <a:r>
              <a:rPr lang="fr-FR" sz="1200" i="1" dirty="0">
                <a:solidFill>
                  <a:schemeClr val="dk1"/>
                </a:solidFill>
                <a:highlight>
                  <a:srgbClr val="FFFF00"/>
                </a:highlight>
                <a:latin typeface="Comfortaa"/>
                <a:ea typeface="Comfortaa"/>
                <a:cs typeface="Comfortaa"/>
                <a:sym typeface="Comfortaa"/>
              </a:rPr>
              <a:t>Nous avons besoin d’environ 30 000 euros pour recruter un chargé de marketing au sein de notre projet…</a:t>
            </a:r>
            <a:endParaRPr sz="1200" i="1" dirty="0">
              <a:solidFill>
                <a:schemeClr val="dk1"/>
              </a:solidFill>
              <a:highlight>
                <a:srgbClr val="FFFF00"/>
              </a:highlight>
              <a:latin typeface="Comfortaa"/>
              <a:ea typeface="Comfortaa"/>
              <a:cs typeface="Comfortaa"/>
              <a:sym typeface="Comfortaa"/>
            </a:endParaRPr>
          </a:p>
        </p:txBody>
      </p:sp>
      <p:sp>
        <p:nvSpPr>
          <p:cNvPr id="164" name="Google Shape;164;p21"/>
          <p:cNvSpPr txBox="1"/>
          <p:nvPr/>
        </p:nvSpPr>
        <p:spPr>
          <a:xfrm>
            <a:off x="448945" y="4311031"/>
            <a:ext cx="4549800" cy="1385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b="1" dirty="0">
                <a:solidFill>
                  <a:srgbClr val="0B7A75"/>
                </a:solidFill>
                <a:latin typeface="Comfortaa"/>
                <a:ea typeface="Comfortaa"/>
                <a:cs typeface="Comfortaa"/>
                <a:sym typeface="Comfortaa"/>
              </a:rPr>
              <a:t>Quelles partenaires pensez-vous nécessaire pour développer votre projet ?</a:t>
            </a:r>
            <a:endParaRPr sz="1200" b="1" dirty="0">
              <a:solidFill>
                <a:srgbClr val="0B7A75"/>
              </a:solidFill>
              <a:latin typeface="Comfortaa"/>
              <a:ea typeface="Comfortaa"/>
              <a:cs typeface="Comfortaa"/>
              <a:sym typeface="Comfortaa"/>
            </a:endParaRPr>
          </a:p>
          <a:p>
            <a:pPr marL="0" marR="0" lvl="0" indent="0" algn="l" rtl="0">
              <a:spcBef>
                <a:spcPts val="0"/>
              </a:spcBef>
              <a:spcAft>
                <a:spcPts val="0"/>
              </a:spcAft>
              <a:buNone/>
            </a:pPr>
            <a:br>
              <a:rPr lang="fr-FR" sz="1200" b="1" dirty="0">
                <a:solidFill>
                  <a:srgbClr val="0B7A75"/>
                </a:solidFill>
                <a:latin typeface="Comfortaa"/>
                <a:ea typeface="Comfortaa"/>
                <a:cs typeface="Comfortaa"/>
                <a:sym typeface="Comfortaa"/>
              </a:rPr>
            </a:br>
            <a:r>
              <a:rPr lang="fr-FR" sz="1200" i="1" dirty="0">
                <a:solidFill>
                  <a:schemeClr val="dk1"/>
                </a:solidFill>
                <a:highlight>
                  <a:srgbClr val="FFFF00"/>
                </a:highlight>
                <a:latin typeface="Comfortaa"/>
                <a:ea typeface="Comfortaa"/>
                <a:cs typeface="Comfortaa"/>
                <a:sym typeface="Comfortaa"/>
              </a:rPr>
              <a:t>Vous pouvez écrire ici…</a:t>
            </a:r>
            <a:endParaRPr sz="1200" i="1" dirty="0">
              <a:solidFill>
                <a:schemeClr val="dk1"/>
              </a:solidFill>
              <a:highlight>
                <a:srgbClr val="FFFF00"/>
              </a:highlight>
              <a:latin typeface="Comfortaa"/>
              <a:ea typeface="Comfortaa"/>
              <a:cs typeface="Comfortaa"/>
              <a:sym typeface="Comfortaa"/>
            </a:endParaRPr>
          </a:p>
          <a:p>
            <a:pPr marL="0" marR="0" lvl="0" indent="0" algn="l" rtl="0">
              <a:spcBef>
                <a:spcPts val="0"/>
              </a:spcBef>
              <a:spcAft>
                <a:spcPts val="0"/>
              </a:spcAft>
              <a:buNone/>
            </a:pPr>
            <a:r>
              <a:rPr lang="fr-FR" sz="1200" i="1" dirty="0">
                <a:solidFill>
                  <a:schemeClr val="dk1"/>
                </a:solidFill>
                <a:highlight>
                  <a:srgbClr val="FFFF00"/>
                </a:highlight>
                <a:latin typeface="Comfortaa"/>
                <a:ea typeface="Comfortaa"/>
                <a:cs typeface="Comfortaa"/>
                <a:sym typeface="Comfortaa"/>
              </a:rPr>
              <a:t>Il est essentiel de nous rapprocher d’un cabinet spécialisé pour comprendre les contraintes et les règles que nous devons respecter…</a:t>
            </a:r>
            <a:r>
              <a:rPr lang="fr-FR" sz="1200" b="1" dirty="0">
                <a:solidFill>
                  <a:srgbClr val="0B7A75"/>
                </a:solidFill>
                <a:highlight>
                  <a:srgbClr val="FFFF00"/>
                </a:highlight>
                <a:latin typeface="Comfortaa"/>
                <a:ea typeface="Comfortaa"/>
                <a:cs typeface="Comfortaa"/>
                <a:sym typeface="Comfortaa"/>
              </a:rPr>
              <a:t> </a:t>
            </a:r>
            <a:endParaRPr dirty="0">
              <a:highlight>
                <a:srgbClr val="FFFF00"/>
              </a:highlight>
            </a:endParaRPr>
          </a:p>
        </p:txBody>
      </p:sp>
      <p:pic>
        <p:nvPicPr>
          <p:cNvPr id="165" name="Google Shape;165;p21" descr="Une image contenant vert, blanc, grand, boule&#10;&#10;Description générée automatiquement"/>
          <p:cNvPicPr preferRelativeResize="0"/>
          <p:nvPr/>
        </p:nvPicPr>
        <p:blipFill rotWithShape="1">
          <a:blip r:embed="rId3">
            <a:alphaModFix/>
          </a:blip>
          <a:srcRect/>
          <a:stretch/>
        </p:blipFill>
        <p:spPr>
          <a:xfrm>
            <a:off x="1673920" y="1"/>
            <a:ext cx="1979813" cy="172982"/>
          </a:xfrm>
          <a:prstGeom prst="rect">
            <a:avLst/>
          </a:prstGeom>
          <a:noFill/>
          <a:ln>
            <a:noFill/>
          </a:ln>
        </p:spPr>
      </p:pic>
      <p:pic>
        <p:nvPicPr>
          <p:cNvPr id="166" name="Google Shape;166;p21" descr="Une image contenant vert, blanc, grand, boule&#10;&#10;Description générée automatiquement"/>
          <p:cNvPicPr preferRelativeResize="0"/>
          <p:nvPr/>
        </p:nvPicPr>
        <p:blipFill rotWithShape="1">
          <a:blip r:embed="rId3">
            <a:alphaModFix/>
          </a:blip>
          <a:srcRect/>
          <a:stretch/>
        </p:blipFill>
        <p:spPr>
          <a:xfrm>
            <a:off x="0" y="7254240"/>
            <a:ext cx="5327650" cy="305436"/>
          </a:xfrm>
          <a:prstGeom prst="rect">
            <a:avLst/>
          </a:prstGeom>
          <a:noFill/>
          <a:ln>
            <a:noFill/>
          </a:ln>
        </p:spPr>
      </p:pic>
      <p:pic>
        <p:nvPicPr>
          <p:cNvPr id="167" name="Google Shape;167;p21"/>
          <p:cNvPicPr preferRelativeResize="0"/>
          <p:nvPr/>
        </p:nvPicPr>
        <p:blipFill rotWithShape="1">
          <a:blip r:embed="rId4">
            <a:alphaModFix/>
          </a:blip>
          <a:srcRect l="66102" t="21244" r="29193" b="60034"/>
          <a:stretch/>
        </p:blipFill>
        <p:spPr>
          <a:xfrm>
            <a:off x="4802625" y="1327321"/>
            <a:ext cx="525024" cy="1175515"/>
          </a:xfrm>
          <a:prstGeom prst="rect">
            <a:avLst/>
          </a:prstGeom>
          <a:noFill/>
          <a:ln>
            <a:noFill/>
          </a:ln>
        </p:spPr>
      </p:pic>
      <p:pic>
        <p:nvPicPr>
          <p:cNvPr id="168" name="Google Shape;168;p21"/>
          <p:cNvPicPr preferRelativeResize="0"/>
          <p:nvPr/>
        </p:nvPicPr>
        <p:blipFill rotWithShape="1">
          <a:blip r:embed="rId4">
            <a:alphaModFix/>
          </a:blip>
          <a:srcRect l="66102" t="21244" r="29193" b="60034"/>
          <a:stretch/>
        </p:blipFill>
        <p:spPr>
          <a:xfrm rot="10800000">
            <a:off x="2828" y="6006841"/>
            <a:ext cx="525024" cy="1175515"/>
          </a:xfrm>
          <a:prstGeom prst="rect">
            <a:avLst/>
          </a:prstGeom>
          <a:noFill/>
          <a:ln>
            <a:noFill/>
          </a:ln>
        </p:spPr>
      </p:pic>
      <p:sp>
        <p:nvSpPr>
          <p:cNvPr id="169" name="Google Shape;169;p21"/>
          <p:cNvSpPr txBox="1">
            <a:spLocks noGrp="1"/>
          </p:cNvSpPr>
          <p:nvPr>
            <p:ph type="sldNum" idx="12"/>
          </p:nvPr>
        </p:nvSpPr>
        <p:spPr>
          <a:xfrm>
            <a:off x="2064465" y="7271657"/>
            <a:ext cx="1198800" cy="268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6</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2"/>
          <p:cNvSpPr txBox="1">
            <a:spLocks noGrp="1"/>
          </p:cNvSpPr>
          <p:nvPr>
            <p:ph type="title"/>
          </p:nvPr>
        </p:nvSpPr>
        <p:spPr>
          <a:xfrm>
            <a:off x="0" y="497076"/>
            <a:ext cx="5327700" cy="878100"/>
          </a:xfrm>
          <a:prstGeom prst="rect">
            <a:avLst/>
          </a:prstGeom>
          <a:noFill/>
          <a:ln>
            <a:noFill/>
          </a:ln>
        </p:spPr>
        <p:txBody>
          <a:bodyPr spcFirstLastPara="1" wrap="square" lIns="91425" tIns="45700" rIns="91425" bIns="45700" anchor="ctr" anchorCtr="0">
            <a:normAutofit/>
          </a:bodyPr>
          <a:lstStyle/>
          <a:p>
            <a:pPr marL="0" lvl="0" indent="0" algn="ctr" rtl="0">
              <a:lnSpc>
                <a:spcPct val="150000"/>
              </a:lnSpc>
              <a:spcBef>
                <a:spcPts val="0"/>
              </a:spcBef>
              <a:spcAft>
                <a:spcPts val="0"/>
              </a:spcAft>
              <a:buClr>
                <a:srgbClr val="0B7A75"/>
              </a:buClr>
              <a:buSzPts val="1800"/>
              <a:buFont typeface="Comfortaa"/>
              <a:buNone/>
            </a:pPr>
            <a:r>
              <a:rPr lang="fr-FR" sz="1800">
                <a:solidFill>
                  <a:srgbClr val="0B7A75"/>
                </a:solidFill>
                <a:latin typeface="Comfortaa"/>
                <a:ea typeface="Comfortaa"/>
                <a:cs typeface="Comfortaa"/>
                <a:sym typeface="Comfortaa"/>
              </a:rPr>
              <a:t>PRISE </a:t>
            </a:r>
            <a:br>
              <a:rPr lang="fr-FR" sz="1800">
                <a:solidFill>
                  <a:srgbClr val="0B7A75"/>
                </a:solidFill>
                <a:latin typeface="Comfortaa"/>
                <a:ea typeface="Comfortaa"/>
                <a:cs typeface="Comfortaa"/>
                <a:sym typeface="Comfortaa"/>
              </a:rPr>
            </a:br>
            <a:r>
              <a:rPr lang="fr-FR" sz="1800">
                <a:solidFill>
                  <a:srgbClr val="0B7A75"/>
                </a:solidFill>
                <a:latin typeface="Comfortaa"/>
                <a:ea typeface="Comfortaa"/>
                <a:cs typeface="Comfortaa"/>
                <a:sym typeface="Comfortaa"/>
              </a:rPr>
              <a:t>DE RECUL</a:t>
            </a:r>
            <a:endParaRPr sz="1800">
              <a:solidFill>
                <a:srgbClr val="0B7A75"/>
              </a:solidFill>
              <a:latin typeface="Comfortaa"/>
              <a:ea typeface="Comfortaa"/>
              <a:cs typeface="Comfortaa"/>
              <a:sym typeface="Comfortaa"/>
            </a:endParaRPr>
          </a:p>
        </p:txBody>
      </p:sp>
      <p:sp>
        <p:nvSpPr>
          <p:cNvPr id="175" name="Google Shape;175;p22"/>
          <p:cNvSpPr txBox="1"/>
          <p:nvPr/>
        </p:nvSpPr>
        <p:spPr>
          <a:xfrm>
            <a:off x="448950" y="1966025"/>
            <a:ext cx="4439400" cy="1385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b="1" dirty="0">
                <a:solidFill>
                  <a:srgbClr val="0B7A75"/>
                </a:solidFill>
                <a:latin typeface="Comfortaa"/>
                <a:ea typeface="Comfortaa"/>
                <a:cs typeface="Comfortaa"/>
                <a:sym typeface="Comfortaa"/>
              </a:rPr>
              <a:t>Quelles compétences avez-vous le plus développées durant la préparation de votre projet ?</a:t>
            </a:r>
            <a:br>
              <a:rPr lang="fr-FR" sz="1200" b="1" dirty="0">
                <a:solidFill>
                  <a:srgbClr val="0B7A75"/>
                </a:solidFill>
                <a:latin typeface="Comfortaa"/>
                <a:ea typeface="Comfortaa"/>
                <a:cs typeface="Comfortaa"/>
                <a:sym typeface="Comfortaa"/>
              </a:rPr>
            </a:br>
            <a:br>
              <a:rPr lang="fr-FR" sz="1200" b="1" dirty="0">
                <a:solidFill>
                  <a:srgbClr val="0B7A75"/>
                </a:solidFill>
                <a:latin typeface="Comfortaa"/>
                <a:ea typeface="Comfortaa"/>
                <a:cs typeface="Comfortaa"/>
                <a:sym typeface="Comfortaa"/>
              </a:rPr>
            </a:br>
            <a:r>
              <a:rPr lang="fr-FR" sz="1200" i="1" dirty="0">
                <a:solidFill>
                  <a:schemeClr val="dk1"/>
                </a:solidFill>
                <a:latin typeface="Comfortaa"/>
                <a:ea typeface="Comfortaa"/>
                <a:cs typeface="Comfortaa"/>
                <a:sym typeface="Comfortaa"/>
              </a:rPr>
              <a:t>Vous pouvez écrire ici…</a:t>
            </a:r>
            <a:endParaRPr sz="1200" i="1" dirty="0">
              <a:solidFill>
                <a:schemeClr val="dk1"/>
              </a:solidFill>
              <a:latin typeface="Comfortaa"/>
              <a:ea typeface="Comfortaa"/>
              <a:cs typeface="Comfortaa"/>
              <a:sym typeface="Comfortaa"/>
            </a:endParaRPr>
          </a:p>
          <a:p>
            <a:pPr marL="0" marR="0" lvl="0" indent="0" algn="l" rtl="0">
              <a:spcBef>
                <a:spcPts val="0"/>
              </a:spcBef>
              <a:spcAft>
                <a:spcPts val="0"/>
              </a:spcAft>
              <a:buNone/>
            </a:pPr>
            <a:r>
              <a:rPr lang="fr-FR" sz="1200" i="1" dirty="0">
                <a:solidFill>
                  <a:schemeClr val="dk1"/>
                </a:solidFill>
                <a:latin typeface="Comfortaa"/>
                <a:ea typeface="Comfortaa"/>
                <a:cs typeface="Comfortaa"/>
                <a:sym typeface="Comfortaa"/>
              </a:rPr>
              <a:t>J’ai appris à correctement adresser un marché et à bien communiquer avec une équipe de développement…</a:t>
            </a:r>
            <a:endParaRPr sz="1200" i="1" dirty="0">
              <a:solidFill>
                <a:schemeClr val="dk1"/>
              </a:solidFill>
              <a:latin typeface="Comfortaa"/>
              <a:ea typeface="Comfortaa"/>
              <a:cs typeface="Comfortaa"/>
              <a:sym typeface="Comfortaa"/>
            </a:endParaRPr>
          </a:p>
        </p:txBody>
      </p:sp>
      <p:sp>
        <p:nvSpPr>
          <p:cNvPr id="176" name="Google Shape;176;p22"/>
          <p:cNvSpPr txBox="1"/>
          <p:nvPr/>
        </p:nvSpPr>
        <p:spPr>
          <a:xfrm>
            <a:off x="448945" y="4158631"/>
            <a:ext cx="4549800" cy="1385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b="1" dirty="0">
                <a:solidFill>
                  <a:srgbClr val="0B7A75"/>
                </a:solidFill>
                <a:latin typeface="Comfortaa"/>
                <a:ea typeface="Comfortaa"/>
                <a:cs typeface="Comfortaa"/>
                <a:sym typeface="Comfortaa"/>
              </a:rPr>
              <a:t>Quel est le souvenir le plus marquant que vous avez gardé de la préparation de ce projet ?</a:t>
            </a:r>
            <a:endParaRPr sz="1200" b="1" dirty="0">
              <a:solidFill>
                <a:srgbClr val="0B7A75"/>
              </a:solidFill>
              <a:latin typeface="Comfortaa"/>
              <a:ea typeface="Comfortaa"/>
              <a:cs typeface="Comfortaa"/>
              <a:sym typeface="Comfortaa"/>
            </a:endParaRPr>
          </a:p>
          <a:p>
            <a:pPr marL="0" marR="0" lvl="0" indent="0" algn="l" rtl="0">
              <a:spcBef>
                <a:spcPts val="0"/>
              </a:spcBef>
              <a:spcAft>
                <a:spcPts val="0"/>
              </a:spcAft>
              <a:buNone/>
            </a:pPr>
            <a:br>
              <a:rPr lang="fr-FR" sz="1200" b="1" dirty="0">
                <a:solidFill>
                  <a:srgbClr val="0B7A75"/>
                </a:solidFill>
                <a:latin typeface="Comfortaa"/>
                <a:ea typeface="Comfortaa"/>
                <a:cs typeface="Comfortaa"/>
                <a:sym typeface="Comfortaa"/>
              </a:rPr>
            </a:br>
            <a:r>
              <a:rPr lang="fr-FR" sz="1200" i="1" dirty="0">
                <a:solidFill>
                  <a:schemeClr val="dk1"/>
                </a:solidFill>
                <a:latin typeface="Comfortaa"/>
                <a:ea typeface="Comfortaa"/>
                <a:cs typeface="Comfortaa"/>
                <a:sym typeface="Comfortaa"/>
              </a:rPr>
              <a:t>Vous pouvez écrire ici…</a:t>
            </a:r>
            <a:endParaRPr sz="1200" i="1" dirty="0">
              <a:solidFill>
                <a:schemeClr val="dk1"/>
              </a:solidFill>
              <a:latin typeface="Comfortaa"/>
              <a:ea typeface="Comfortaa"/>
              <a:cs typeface="Comfortaa"/>
              <a:sym typeface="Comfortaa"/>
            </a:endParaRPr>
          </a:p>
          <a:p>
            <a:pPr marL="0" marR="0" lvl="0" indent="0" algn="l" rtl="0">
              <a:spcBef>
                <a:spcPts val="0"/>
              </a:spcBef>
              <a:spcAft>
                <a:spcPts val="0"/>
              </a:spcAft>
              <a:buNone/>
            </a:pPr>
            <a:r>
              <a:rPr lang="fr-FR" sz="1200" i="1" dirty="0">
                <a:solidFill>
                  <a:schemeClr val="dk1"/>
                </a:solidFill>
                <a:latin typeface="Comfortaa"/>
                <a:ea typeface="Comfortaa"/>
                <a:cs typeface="Comfortaa"/>
                <a:sym typeface="Comfortaa"/>
              </a:rPr>
              <a:t>La dernière réunion pour préparer la soutenance, nous étions conscients des enjeux !</a:t>
            </a:r>
            <a:endParaRPr sz="1200" i="1" dirty="0">
              <a:solidFill>
                <a:schemeClr val="dk1"/>
              </a:solidFill>
              <a:latin typeface="Comfortaa"/>
              <a:ea typeface="Comfortaa"/>
              <a:cs typeface="Comfortaa"/>
              <a:sym typeface="Comfortaa"/>
            </a:endParaRPr>
          </a:p>
          <a:p>
            <a:pPr marL="0" marR="0" lvl="0" indent="0" algn="l" rtl="0">
              <a:spcBef>
                <a:spcPts val="0"/>
              </a:spcBef>
              <a:spcAft>
                <a:spcPts val="0"/>
              </a:spcAft>
              <a:buNone/>
            </a:pPr>
            <a:r>
              <a:rPr lang="fr-FR" sz="1200" b="1" dirty="0">
                <a:solidFill>
                  <a:srgbClr val="0B7A75"/>
                </a:solidFill>
                <a:latin typeface="Comfortaa"/>
                <a:ea typeface="Comfortaa"/>
                <a:cs typeface="Comfortaa"/>
                <a:sym typeface="Comfortaa"/>
              </a:rPr>
              <a:t> </a:t>
            </a:r>
            <a:endParaRPr dirty="0"/>
          </a:p>
        </p:txBody>
      </p:sp>
      <p:pic>
        <p:nvPicPr>
          <p:cNvPr id="177" name="Google Shape;177;p22" descr="Une image contenant vert, blanc, grand, boule&#10;&#10;Description générée automatiquement"/>
          <p:cNvPicPr preferRelativeResize="0"/>
          <p:nvPr/>
        </p:nvPicPr>
        <p:blipFill rotWithShape="1">
          <a:blip r:embed="rId3">
            <a:alphaModFix/>
          </a:blip>
          <a:srcRect/>
          <a:stretch/>
        </p:blipFill>
        <p:spPr>
          <a:xfrm>
            <a:off x="1673920" y="1"/>
            <a:ext cx="1979813" cy="172982"/>
          </a:xfrm>
          <a:prstGeom prst="rect">
            <a:avLst/>
          </a:prstGeom>
          <a:noFill/>
          <a:ln>
            <a:noFill/>
          </a:ln>
        </p:spPr>
      </p:pic>
      <p:pic>
        <p:nvPicPr>
          <p:cNvPr id="178" name="Google Shape;178;p22" descr="Une image contenant vert, blanc, grand, boule&#10;&#10;Description générée automatiquement"/>
          <p:cNvPicPr preferRelativeResize="0"/>
          <p:nvPr/>
        </p:nvPicPr>
        <p:blipFill rotWithShape="1">
          <a:blip r:embed="rId3">
            <a:alphaModFix/>
          </a:blip>
          <a:srcRect/>
          <a:stretch/>
        </p:blipFill>
        <p:spPr>
          <a:xfrm>
            <a:off x="0" y="7254240"/>
            <a:ext cx="5327650" cy="305436"/>
          </a:xfrm>
          <a:prstGeom prst="rect">
            <a:avLst/>
          </a:prstGeom>
          <a:noFill/>
          <a:ln>
            <a:noFill/>
          </a:ln>
        </p:spPr>
      </p:pic>
      <p:pic>
        <p:nvPicPr>
          <p:cNvPr id="179" name="Google Shape;179;p22"/>
          <p:cNvPicPr preferRelativeResize="0"/>
          <p:nvPr/>
        </p:nvPicPr>
        <p:blipFill rotWithShape="1">
          <a:blip r:embed="rId4">
            <a:alphaModFix/>
          </a:blip>
          <a:srcRect l="66102" t="21244" r="29193" b="60034"/>
          <a:stretch/>
        </p:blipFill>
        <p:spPr>
          <a:xfrm>
            <a:off x="4802625" y="1327321"/>
            <a:ext cx="525024" cy="1175515"/>
          </a:xfrm>
          <a:prstGeom prst="rect">
            <a:avLst/>
          </a:prstGeom>
          <a:noFill/>
          <a:ln>
            <a:noFill/>
          </a:ln>
        </p:spPr>
      </p:pic>
      <p:pic>
        <p:nvPicPr>
          <p:cNvPr id="180" name="Google Shape;180;p22"/>
          <p:cNvPicPr preferRelativeResize="0"/>
          <p:nvPr/>
        </p:nvPicPr>
        <p:blipFill rotWithShape="1">
          <a:blip r:embed="rId4">
            <a:alphaModFix/>
          </a:blip>
          <a:srcRect l="66102" t="21244" r="29193" b="60034"/>
          <a:stretch/>
        </p:blipFill>
        <p:spPr>
          <a:xfrm rot="10800000">
            <a:off x="2828" y="5854441"/>
            <a:ext cx="525024" cy="1175515"/>
          </a:xfrm>
          <a:prstGeom prst="rect">
            <a:avLst/>
          </a:prstGeom>
          <a:noFill/>
          <a:ln>
            <a:noFill/>
          </a:ln>
        </p:spPr>
      </p:pic>
      <p:sp>
        <p:nvSpPr>
          <p:cNvPr id="181" name="Google Shape;181;p22"/>
          <p:cNvSpPr txBox="1">
            <a:spLocks noGrp="1"/>
          </p:cNvSpPr>
          <p:nvPr>
            <p:ph type="sldNum" idx="12"/>
          </p:nvPr>
        </p:nvSpPr>
        <p:spPr>
          <a:xfrm>
            <a:off x="2064465" y="7271657"/>
            <a:ext cx="1198800" cy="268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7</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3"/>
          <p:cNvSpPr txBox="1">
            <a:spLocks noGrp="1"/>
          </p:cNvSpPr>
          <p:nvPr>
            <p:ph type="title"/>
          </p:nvPr>
        </p:nvSpPr>
        <p:spPr>
          <a:xfrm>
            <a:off x="0" y="225848"/>
            <a:ext cx="5327650" cy="87815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B7A75"/>
              </a:buClr>
              <a:buSzPts val="2400"/>
              <a:buFont typeface="Comfortaa"/>
              <a:buNone/>
            </a:pPr>
            <a:r>
              <a:rPr lang="fr-FR" sz="2400" i="1">
                <a:solidFill>
                  <a:srgbClr val="0B7A75"/>
                </a:solidFill>
                <a:latin typeface="Comfortaa"/>
                <a:ea typeface="Comfortaa"/>
                <a:cs typeface="Comfortaa"/>
                <a:sym typeface="Comfortaa"/>
              </a:rPr>
              <a:t>Conclusion</a:t>
            </a:r>
            <a:endParaRPr sz="2800" i="1">
              <a:solidFill>
                <a:srgbClr val="0B7A75"/>
              </a:solidFill>
              <a:latin typeface="Comfortaa"/>
              <a:ea typeface="Comfortaa"/>
              <a:cs typeface="Comfortaa"/>
              <a:sym typeface="Comfortaa"/>
            </a:endParaRPr>
          </a:p>
        </p:txBody>
      </p:sp>
      <p:pic>
        <p:nvPicPr>
          <p:cNvPr id="187" name="Google Shape;187;p23"/>
          <p:cNvPicPr preferRelativeResize="0"/>
          <p:nvPr/>
        </p:nvPicPr>
        <p:blipFill rotWithShape="1">
          <a:blip r:embed="rId3">
            <a:alphaModFix/>
          </a:blip>
          <a:srcRect l="66103" t="21244" r="29193" b="60034"/>
          <a:stretch/>
        </p:blipFill>
        <p:spPr>
          <a:xfrm>
            <a:off x="4802625" y="1501491"/>
            <a:ext cx="525026" cy="1175515"/>
          </a:xfrm>
          <a:prstGeom prst="rect">
            <a:avLst/>
          </a:prstGeom>
          <a:noFill/>
          <a:ln>
            <a:noFill/>
          </a:ln>
        </p:spPr>
      </p:pic>
      <p:pic>
        <p:nvPicPr>
          <p:cNvPr id="188" name="Google Shape;188;p23"/>
          <p:cNvPicPr preferRelativeResize="0"/>
          <p:nvPr/>
        </p:nvPicPr>
        <p:blipFill rotWithShape="1">
          <a:blip r:embed="rId3">
            <a:alphaModFix/>
          </a:blip>
          <a:srcRect l="66103" t="21244" r="29193" b="60034"/>
          <a:stretch/>
        </p:blipFill>
        <p:spPr>
          <a:xfrm rot="10800000">
            <a:off x="55999" y="5419743"/>
            <a:ext cx="525026" cy="1175515"/>
          </a:xfrm>
          <a:prstGeom prst="rect">
            <a:avLst/>
          </a:prstGeom>
          <a:noFill/>
          <a:ln>
            <a:noFill/>
          </a:ln>
        </p:spPr>
      </p:pic>
      <p:pic>
        <p:nvPicPr>
          <p:cNvPr id="189" name="Google Shape;189;p23" descr="Une image contenant vert, blanc, grand, boule&#10;&#10;Description générée automatiquement"/>
          <p:cNvPicPr preferRelativeResize="0"/>
          <p:nvPr/>
        </p:nvPicPr>
        <p:blipFill rotWithShape="1">
          <a:blip r:embed="rId4">
            <a:alphaModFix/>
          </a:blip>
          <a:srcRect/>
          <a:stretch/>
        </p:blipFill>
        <p:spPr>
          <a:xfrm>
            <a:off x="2069825" y="1210375"/>
            <a:ext cx="1188000" cy="54168"/>
          </a:xfrm>
          <a:prstGeom prst="rect">
            <a:avLst/>
          </a:prstGeom>
          <a:noFill/>
          <a:ln>
            <a:noFill/>
          </a:ln>
        </p:spPr>
      </p:pic>
      <p:pic>
        <p:nvPicPr>
          <p:cNvPr id="190" name="Google Shape;190;p23" descr="Une image contenant extérieur, herbe, table, stationnaire&#10;&#10;Description générée automatiquement"/>
          <p:cNvPicPr preferRelativeResize="0"/>
          <p:nvPr/>
        </p:nvPicPr>
        <p:blipFill rotWithShape="1">
          <a:blip r:embed="rId5">
            <a:alphaModFix/>
          </a:blip>
          <a:srcRect l="2323" t="69655" r="38051" b="4757"/>
          <a:stretch/>
        </p:blipFill>
        <p:spPr>
          <a:xfrm>
            <a:off x="0" y="4702629"/>
            <a:ext cx="5327650" cy="2857045"/>
          </a:xfrm>
          <a:prstGeom prst="rect">
            <a:avLst/>
          </a:prstGeom>
          <a:noFill/>
          <a:ln>
            <a:noFill/>
          </a:ln>
        </p:spPr>
      </p:pic>
      <p:sp>
        <p:nvSpPr>
          <p:cNvPr id="191" name="Google Shape;191;p23"/>
          <p:cNvSpPr/>
          <p:nvPr/>
        </p:nvSpPr>
        <p:spPr>
          <a:xfrm>
            <a:off x="0" y="4681292"/>
            <a:ext cx="5327650" cy="2857045"/>
          </a:xfrm>
          <a:prstGeom prst="rect">
            <a:avLst/>
          </a:prstGeom>
          <a:gradFill>
            <a:gsLst>
              <a:gs pos="0">
                <a:srgbClr val="F5F7FC">
                  <a:alpha val="47843"/>
                </a:srgbClr>
              </a:gs>
              <a:gs pos="52000">
                <a:srgbClr val="00A884">
                  <a:alpha val="22745"/>
                </a:srgbClr>
              </a:gs>
              <a:gs pos="100000">
                <a:srgbClr val="00A884">
                  <a:alpha val="22745"/>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2" name="Google Shape;192;p23" descr="Une image contenant vert, blanc, grand, boule&#10;&#10;Description générée automatiquement"/>
          <p:cNvPicPr preferRelativeResize="0">
            <a:picLocks noGrp="1"/>
          </p:cNvPicPr>
          <p:nvPr>
            <p:ph type="body" idx="1"/>
          </p:nvPr>
        </p:nvPicPr>
        <p:blipFill rotWithShape="1">
          <a:blip r:embed="rId4">
            <a:alphaModFix/>
          </a:blip>
          <a:srcRect/>
          <a:stretch/>
        </p:blipFill>
        <p:spPr>
          <a:xfrm>
            <a:off x="657569" y="4410175"/>
            <a:ext cx="4012512" cy="520898"/>
          </a:xfrm>
          <a:prstGeom prst="rect">
            <a:avLst/>
          </a:prstGeom>
          <a:noFill/>
          <a:ln>
            <a:noFill/>
          </a:ln>
          <a:effectLst>
            <a:outerShdw blurRad="50800" dist="38100" dir="8100000" algn="tr" rotWithShape="0">
              <a:srgbClr val="000000">
                <a:alpha val="40000"/>
              </a:srgbClr>
            </a:outerShdw>
          </a:effectLst>
        </p:spPr>
      </p:pic>
      <p:sp>
        <p:nvSpPr>
          <p:cNvPr id="193" name="Google Shape;193;p23"/>
          <p:cNvSpPr txBox="1"/>
          <p:nvPr/>
        </p:nvSpPr>
        <p:spPr>
          <a:xfrm>
            <a:off x="581025" y="4442833"/>
            <a:ext cx="4242178" cy="430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i="1">
                <a:solidFill>
                  <a:schemeClr val="lt1"/>
                </a:solidFill>
                <a:latin typeface="Comfortaa"/>
                <a:ea typeface="Comfortaa"/>
                <a:cs typeface="Comfortaa"/>
                <a:sym typeface="Comfortaa"/>
              </a:rPr>
              <a:t>« Tout ce qui est dit et non montré </a:t>
            </a:r>
            <a:endParaRPr/>
          </a:p>
          <a:p>
            <a:pPr marL="0" marR="0" lvl="0" indent="0" algn="ctr" rtl="0">
              <a:spcBef>
                <a:spcPts val="0"/>
              </a:spcBef>
              <a:spcAft>
                <a:spcPts val="0"/>
              </a:spcAft>
              <a:buNone/>
            </a:pPr>
            <a:r>
              <a:rPr lang="fr-FR" sz="1100" i="1">
                <a:solidFill>
                  <a:schemeClr val="lt1"/>
                </a:solidFill>
                <a:latin typeface="Comfortaa"/>
                <a:ea typeface="Comfortaa"/>
                <a:cs typeface="Comfortaa"/>
                <a:sym typeface="Comfortaa"/>
              </a:rPr>
              <a:t>est perdu pour le spectateur »  </a:t>
            </a:r>
            <a:r>
              <a:rPr lang="fr-FR" sz="1100" b="1">
                <a:solidFill>
                  <a:schemeClr val="lt1"/>
                </a:solidFill>
                <a:latin typeface="Comfortaa"/>
                <a:ea typeface="Comfortaa"/>
                <a:cs typeface="Comfortaa"/>
                <a:sym typeface="Comfortaa"/>
              </a:rPr>
              <a:t>A.Hitchcok</a:t>
            </a:r>
            <a:endParaRPr/>
          </a:p>
        </p:txBody>
      </p:sp>
      <p:sp>
        <p:nvSpPr>
          <p:cNvPr id="194" name="Google Shape;194;p23"/>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8</a:t>
            </a:fld>
            <a:endParaRPr/>
          </a:p>
        </p:txBody>
      </p:sp>
      <p:sp>
        <p:nvSpPr>
          <p:cNvPr id="195" name="Google Shape;195;p23"/>
          <p:cNvSpPr txBox="1"/>
          <p:nvPr/>
        </p:nvSpPr>
        <p:spPr>
          <a:xfrm>
            <a:off x="657575" y="1566896"/>
            <a:ext cx="4549800" cy="1754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fr-FR" sz="1200" b="1">
                <a:solidFill>
                  <a:srgbClr val="0B7A75"/>
                </a:solidFill>
                <a:latin typeface="Comfortaa"/>
                <a:ea typeface="Comfortaa"/>
                <a:cs typeface="Comfortaa"/>
                <a:sym typeface="Comfortaa"/>
              </a:rPr>
              <a:t>Quelle conclusion tirez-vous de cette expérience ?</a:t>
            </a:r>
            <a:br>
              <a:rPr lang="fr-FR" sz="1200" b="1">
                <a:solidFill>
                  <a:srgbClr val="0B7A75"/>
                </a:solidFill>
                <a:latin typeface="Comfortaa"/>
                <a:ea typeface="Comfortaa"/>
                <a:cs typeface="Comfortaa"/>
                <a:sym typeface="Comfortaa"/>
              </a:rPr>
            </a:br>
            <a:br>
              <a:rPr lang="fr-FR" sz="1200" b="1">
                <a:solidFill>
                  <a:srgbClr val="0B7A75"/>
                </a:solidFill>
                <a:latin typeface="Comfortaa"/>
                <a:ea typeface="Comfortaa"/>
                <a:cs typeface="Comfortaa"/>
                <a:sym typeface="Comfortaa"/>
              </a:rPr>
            </a:br>
            <a:r>
              <a:rPr lang="fr-FR" sz="1200" i="1">
                <a:solidFill>
                  <a:schemeClr val="dk1"/>
                </a:solidFill>
                <a:latin typeface="Comfortaa"/>
                <a:ea typeface="Comfortaa"/>
                <a:cs typeface="Comfortaa"/>
                <a:sym typeface="Comfortaa"/>
              </a:rPr>
              <a:t>Vous pouvez écrire ici…</a:t>
            </a:r>
            <a:endParaRPr sz="1200">
              <a:solidFill>
                <a:schemeClr val="dk1"/>
              </a:solidFill>
              <a:highlight>
                <a:srgbClr val="C0C0C0"/>
              </a:highlight>
              <a:latin typeface="Comfortaa"/>
              <a:ea typeface="Comfortaa"/>
              <a:cs typeface="Comfortaa"/>
              <a:sym typeface="Comfortaa"/>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hème Office">
  <a:themeElements>
    <a:clrScheme name="Thèm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TotalTime>
  <Words>773</Words>
  <Application>Microsoft Office PowerPoint</Application>
  <PresentationFormat>Personnalisé</PresentationFormat>
  <Paragraphs>75</Paragraphs>
  <Slides>9</Slides>
  <Notes>9</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9</vt:i4>
      </vt:variant>
    </vt:vector>
  </HeadingPairs>
  <TitlesOfParts>
    <vt:vector size="13" baseType="lpstr">
      <vt:lpstr>Calibri</vt:lpstr>
      <vt:lpstr>Arial</vt:lpstr>
      <vt:lpstr>Comfortaa</vt:lpstr>
      <vt:lpstr>Thème Office</vt:lpstr>
      <vt:lpstr>CARNET DE PROJET</vt:lpstr>
      <vt:lpstr>Avant de commencer…</vt:lpstr>
      <vt:lpstr>Le projet</vt:lpstr>
      <vt:lpstr>MON  INTÉGRATION</vt:lpstr>
      <vt:lpstr>MES COMPÉTENCES  ET MES SOURCES</vt:lpstr>
      <vt:lpstr>BÉNÉFICIAIRES  ET VALEURS</vt:lpstr>
      <vt:lpstr>AVENIR  DU PROJET</vt:lpstr>
      <vt:lpstr>PRISE  DE RECUL</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CARNET DE PROJET</dc:title>
  <dc:creator>Marwane EL JAAFARI</dc:creator>
  <cp:lastModifiedBy>ELJAAFARI Marwane</cp:lastModifiedBy>
  <cp:revision>3</cp:revision>
  <dcterms:modified xsi:type="dcterms:W3CDTF">2022-08-09T15:06:52Z</dcterms:modified>
</cp:coreProperties>
</file>